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301" r:id="rId3"/>
    <p:sldId id="302" r:id="rId4"/>
    <p:sldId id="316" r:id="rId5"/>
    <p:sldId id="313" r:id="rId6"/>
    <p:sldId id="292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D23"/>
    <a:srgbClr val="EB9931"/>
    <a:srgbClr val="66ABBC"/>
    <a:srgbClr val="66AABB"/>
    <a:srgbClr val="89B82F"/>
    <a:srgbClr val="38677B"/>
    <a:srgbClr val="67A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68800" autoAdjust="0"/>
  </p:normalViewPr>
  <p:slideViewPr>
    <p:cSldViewPr snapToGrid="0" snapToObjects="1">
      <p:cViewPr varScale="1">
        <p:scale>
          <a:sx n="91" d="100"/>
          <a:sy n="91" d="100"/>
        </p:scale>
        <p:origin x="2178" y="84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22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A9864-D302-4AE1-BF64-E7EED9EE03E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D69F85-AF2F-4205-A794-359BDE73E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582602-ECCF-9D46-96B3-D3147114DCC3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F2064C-1518-C44A-9FBF-DF562D0D1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2064C-1518-C44A-9FBF-DF562D0D17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2064C-1518-C44A-9FBF-DF562D0D17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6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0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7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A4A9-4BC1-DC41-8366-8EBC67CF1528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E45A-61E6-374F-8E5F-7457A199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33" r="6267" b="800"/>
          <a:stretch/>
        </p:blipFill>
        <p:spPr>
          <a:xfrm>
            <a:off x="1" y="36576"/>
            <a:ext cx="9134856" cy="67665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308" y="314153"/>
            <a:ext cx="59907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D63D23"/>
                </a:solidFill>
                <a:latin typeface="Helvetica Neue"/>
                <a:cs typeface="Helvetica Neue"/>
              </a:rPr>
              <a:t>San Francisco Department of </a:t>
            </a:r>
          </a:p>
          <a:p>
            <a:r>
              <a:rPr lang="en-US" sz="3200" b="1" dirty="0" smtClean="0">
                <a:solidFill>
                  <a:srgbClr val="D63D23"/>
                </a:solidFill>
                <a:latin typeface="Helvetica Neue"/>
                <a:cs typeface="Helvetica Neue"/>
              </a:rPr>
              <a:t>Emergency Management</a:t>
            </a:r>
          </a:p>
          <a:p>
            <a:r>
              <a:rPr lang="en-US" sz="3200" b="1" dirty="0" smtClean="0">
                <a:solidFill>
                  <a:srgbClr val="D63D23"/>
                </a:solidFill>
                <a:latin typeface="Helvetica Neue"/>
                <a:cs typeface="Helvetica Neue"/>
              </a:rPr>
              <a:t>Alerts and Warnings</a:t>
            </a:r>
          </a:p>
        </p:txBody>
      </p:sp>
    </p:spTree>
    <p:extLst>
      <p:ext uri="{BB962C8B-B14F-4D97-AF65-F5344CB8AC3E}">
        <p14:creationId xmlns:p14="http://schemas.microsoft.com/office/powerpoint/2010/main" val="10340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08" y="8824"/>
            <a:ext cx="8617131" cy="7035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San Francisco’s Alert and Warning Systems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26" y="580392"/>
            <a:ext cx="3726154" cy="2541331"/>
          </a:xfrm>
          <a:prstGeom prst="rect">
            <a:avLst/>
          </a:prstGeom>
        </p:spPr>
      </p:pic>
      <p:pic>
        <p:nvPicPr>
          <p:cNvPr id="21" name="Picture 10" descr="http://s3-media2.ak.yelpcdn.com/bphoto/VJoZ6QiA5BB-nMEtAtMtJQ/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9281" y="580391"/>
            <a:ext cx="3886194" cy="25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ws.noaa.gov/com/weatherreadynation/img/art_imgs/wea_alert_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692" y="3177086"/>
            <a:ext cx="1577621" cy="28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blaze.com/wp-content/uploads/2011/11/eas-test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114" y="3342915"/>
            <a:ext cx="3934361" cy="24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6000301"/>
            <a:ext cx="5074356" cy="77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 smtClean="0">
                <a:solidFill>
                  <a:srgbClr val="EB9931"/>
                </a:solidFill>
                <a:latin typeface="Helvetica Neue Light"/>
                <a:cs typeface="Helvetica Neue Light"/>
              </a:rPr>
              <a:t>San Francisco uses social media to </a:t>
            </a:r>
            <a:r>
              <a:rPr lang="en-US" sz="1500" dirty="0" smtClean="0">
                <a:solidFill>
                  <a:srgbClr val="D63D23"/>
                </a:solidFill>
                <a:latin typeface="Helvetica Neue Light"/>
                <a:cs typeface="Helvetica Neue Light"/>
              </a:rPr>
              <a:t>inform the public about events or incidents which may affect their lives and safety. </a:t>
            </a:r>
            <a:endParaRPr lang="en-US" sz="1500" dirty="0">
              <a:solidFill>
                <a:srgbClr val="D63D23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2" y="1533872"/>
            <a:ext cx="1843406" cy="149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2297" y="2639093"/>
            <a:ext cx="1529123" cy="1478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51" y="3631658"/>
            <a:ext cx="1458876" cy="1454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74" y="152027"/>
            <a:ext cx="4977437" cy="572954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5422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Social Media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118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6958"/>
            <a:ext cx="9144000" cy="69749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36975" y="1364550"/>
            <a:ext cx="7233357" cy="38424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84" y="929220"/>
            <a:ext cx="814215" cy="8142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96998" y="1900768"/>
            <a:ext cx="6773334" cy="1288343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Alerts and Warnings in Recent Incidents</a:t>
            </a:r>
            <a:b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</a:b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9735" y="2736302"/>
            <a:ext cx="576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 Neue"/>
                <a:cs typeface="Helvetica Neue"/>
              </a:rPr>
              <a:t>High Pressure Gas Line Break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Helvetica Neue"/>
              <a:cs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4610" y="2686996"/>
            <a:ext cx="555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Brandon Grotesque Black"/>
                <a:cs typeface="Brandon Grotesque Black"/>
              </a:rPr>
              <a:t>1</a:t>
            </a:r>
            <a:endParaRPr lang="en-US" sz="2200" dirty="0">
              <a:solidFill>
                <a:prstClr val="black">
                  <a:lumMod val="50000"/>
                  <a:lumOff val="50000"/>
                </a:prstClr>
              </a:solidFill>
              <a:latin typeface="Brandon Grotesque Black"/>
              <a:cs typeface="Brandon Grotesque Blac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59668" y="3409775"/>
            <a:ext cx="555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F7F7F"/>
                </a:solidFill>
                <a:latin typeface="Brandon Grotesque Black"/>
                <a:cs typeface="Brandon Grotesque Black"/>
              </a:rPr>
              <a:t>2</a:t>
            </a:r>
            <a:endParaRPr lang="en-US" sz="2200" dirty="0">
              <a:solidFill>
                <a:srgbClr val="7F7F7F"/>
              </a:solidFill>
              <a:latin typeface="Brandon Grotesque Black"/>
              <a:cs typeface="Brandon Grotesque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59668" y="4140025"/>
            <a:ext cx="555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F7F7F"/>
                </a:solidFill>
                <a:latin typeface="Brandon Grotesque Black"/>
                <a:cs typeface="Brandon Grotesque Black"/>
              </a:rPr>
              <a:t>3</a:t>
            </a:r>
            <a:endParaRPr lang="en-US" sz="2200" dirty="0">
              <a:solidFill>
                <a:srgbClr val="7F7F7F"/>
              </a:solidFill>
              <a:latin typeface="Brandon Grotesque Black"/>
              <a:cs typeface="Brandon Grotesque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39735" y="3450199"/>
            <a:ext cx="576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Helvetica Neue"/>
                <a:cs typeface="Helvetica Neue"/>
              </a:rPr>
              <a:t>8.0 Alaska Earthquake and Tsunami Watch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39735" y="4184955"/>
            <a:ext cx="576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Helvetica Neue"/>
                <a:cs typeface="Helvetica Neue"/>
              </a:rPr>
              <a:t>4.4 Earthquake ESE of Berkeley, CA</a:t>
            </a:r>
            <a:endParaRPr lang="en-US" sz="1500" dirty="0" smtClean="0">
              <a:solidFill>
                <a:srgbClr val="7F7F7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87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64" y="0"/>
            <a:ext cx="5272454" cy="6823176"/>
          </a:xfrm>
        </p:spPr>
      </p:pic>
    </p:spTree>
    <p:extLst>
      <p:ext uri="{BB962C8B-B14F-4D97-AF65-F5344CB8AC3E}">
        <p14:creationId xmlns:p14="http://schemas.microsoft.com/office/powerpoint/2010/main" val="16570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yBridge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86" y="451558"/>
            <a:ext cx="814215" cy="8142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643" y="1281996"/>
            <a:ext cx="7049911" cy="20362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Questions?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/>
            </a:r>
            <a:b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</a:br>
            <a:endParaRPr lang="en-US" sz="20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23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69</Words>
  <Application>Microsoft Office PowerPoint</Application>
  <PresentationFormat>On-screen Show (4:3)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Brandon Grotesque Black</vt:lpstr>
      <vt:lpstr>Calibri</vt:lpstr>
      <vt:lpstr>Helvetica Neue</vt:lpstr>
      <vt:lpstr>Helvetica Neue Light</vt:lpstr>
      <vt:lpstr>Office Theme</vt:lpstr>
      <vt:lpstr>PowerPoint Presentation</vt:lpstr>
      <vt:lpstr>San Francisco’s Alert and Warning Systems</vt:lpstr>
      <vt:lpstr>Social Media</vt:lpstr>
      <vt:lpstr>Alerts and Warnings in Recent Incidents  </vt:lpstr>
      <vt:lpstr>PowerPoint Presentation</vt:lpstr>
      <vt:lpstr>Questions? </vt:lpstr>
    </vt:vector>
  </TitlesOfParts>
  <Company>kate harris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bpkarimi</dc:creator>
  <cp:lastModifiedBy>Conefrey, Maureen (FIR)</cp:lastModifiedBy>
  <cp:revision>163</cp:revision>
  <cp:lastPrinted>2016-03-09T18:58:19Z</cp:lastPrinted>
  <dcterms:created xsi:type="dcterms:W3CDTF">2013-11-19T01:15:02Z</dcterms:created>
  <dcterms:modified xsi:type="dcterms:W3CDTF">2018-02-22T16:35:54Z</dcterms:modified>
</cp:coreProperties>
</file>