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4" r:id="rId3"/>
    <p:sldId id="276" r:id="rId4"/>
    <p:sldId id="260" r:id="rId5"/>
    <p:sldId id="271" r:id="rId6"/>
    <p:sldId id="278" r:id="rId7"/>
    <p:sldId id="272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95" autoAdjust="0"/>
  </p:normalViewPr>
  <p:slideViewPr>
    <p:cSldViewPr snapToGrid="0">
      <p:cViewPr varScale="1">
        <p:scale>
          <a:sx n="121" d="100"/>
          <a:sy n="121" d="100"/>
        </p:scale>
        <p:origin x="22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369F-54CD-4259-A879-E8A1BEFDA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D2694-4764-46D2-B0AD-18AFF8009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F12BB-E98C-476F-8A6B-FCCE382B3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CFBA-5EFE-4A76-BE14-0CF9647A65A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5E50B-E0D8-48E7-A3CF-7C6DF6F0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C70A3-E807-4C2F-841F-C0F1A23D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701-458C-4A17-8893-C3114D774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A22A-E31B-4098-A15E-A17A0B8C2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5FC8FB-9BCA-404C-951C-155001ECF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3083-63E4-4D04-A3EB-0A9CB4125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CFBA-5EFE-4A76-BE14-0CF9647A65A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6A3A3-C37F-4094-B306-505317DE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F0D1A-BB08-4E30-8B38-6EA6CE7E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701-458C-4A17-8893-C3114D774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1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19A679-9E77-4712-B0C1-9A8F79761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2AD49-5E4A-4E65-A419-8827BB3A8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CAD27-3DCB-468A-8F22-149EEA08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CFBA-5EFE-4A76-BE14-0CF9647A65A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A2E31-73E5-4895-A930-876352A5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AA31E-5366-4017-AB1E-F2E65C76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701-458C-4A17-8893-C3114D774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7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EF13D-6843-4A98-9A68-B7A004BCE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35746-D0A0-447B-9FE8-BF80B2839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0D1C5-1FA0-41A1-B07A-92205B1C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CFBA-5EFE-4A76-BE14-0CF9647A65A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FBD42-F3CC-42B5-B43B-981DEBAF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5BA1A-4686-4C9C-9733-3B6C4CB9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701-458C-4A17-8893-C3114D774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2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473B5-5AEB-42D0-A2C5-AEC950E2A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EF224-A134-423B-967A-7899AD76B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ABF64-EEF1-49B4-9DC8-6FFC3144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CFBA-5EFE-4A76-BE14-0CF9647A65A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8AF9B-6548-4135-B684-E6F1DE22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3ECF0-E216-4BB4-9104-D8F1C96B0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701-458C-4A17-8893-C3114D774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4986-3BCA-433D-8583-CBC2435F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DE704-F770-471E-A661-FDE6D1FB1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8BC18-A50C-4623-859B-397A8F200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C1F3F-8CA8-4B06-B7B5-C7A8F6C30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CFBA-5EFE-4A76-BE14-0CF9647A65A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4D915-49B9-4328-8D4B-9FF325D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B4D83-F33E-4FF3-B1A5-353BE763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701-458C-4A17-8893-C3114D774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3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52962-6F02-4AB7-B997-4D3FDD2DA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439DC-49DD-46BE-BE63-84D4D4B85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38CF5-B0DC-488D-BE41-4F195022B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AC3645-BCC9-4467-A0F6-32A269DF9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35BFFA-6357-4BCC-896A-8E768285B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4083FF-E5DF-4C35-BA50-EDF0D9EC9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CFBA-5EFE-4A76-BE14-0CF9647A65A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4C62DA-04EC-475F-9EFD-70B53BEF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EFCD2-4BCD-4F3C-848D-1B25F4AFA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701-458C-4A17-8893-C3114D774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A58C8-782A-4345-9724-68B58D1E8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C72569-EF44-4E6A-B4D2-ABB52225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CFBA-5EFE-4A76-BE14-0CF9647A65A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8983A-9F61-4FB8-A30D-939511D3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C9C61-CF3B-478E-905B-01AD7B6E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701-458C-4A17-8893-C3114D774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AA49FB-723E-4EB9-AADD-B336DC9C4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CFBA-5EFE-4A76-BE14-0CF9647A65A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FAAB5-5547-44C6-8C44-D5AEDA00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C94CF-844B-4599-B7EA-6F71052A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701-458C-4A17-8893-C3114D774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6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AF4ED-B129-4DA5-8300-E12D5FC5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B98AA-9820-42C3-8D4B-0F4551F3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55C12-58F9-47E1-B6F8-ADB2EB6C0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C3FEC-DDC6-4CFC-B071-F723CF48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CFBA-5EFE-4A76-BE14-0CF9647A65A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7926A-7D82-454D-AC46-BCEC76FF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F1D4A-BD8B-4A66-9F75-14D987B6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701-458C-4A17-8893-C3114D774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2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03618-9325-40C6-B4C1-A4BECE84A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CFE65-2A9C-484D-94E8-591D4D1F5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35194-4454-4D6F-B3A3-B126BC78D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B1608-3E57-44F8-A9AD-8852F5BD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CFBA-5EFE-4A76-BE14-0CF9647A65A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B99CB-6B40-4326-9454-B866C488E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708B4-3138-427E-893F-4A855119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7701-458C-4A17-8893-C3114D774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EE2CFF-18B6-42D8-AB7C-CAB83001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3B943-7489-49D5-964F-4B9B565D6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CAB64-4EFA-4797-9E0A-BBB8E2FD3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1CFBA-5EFE-4A76-BE14-0CF9647A65A0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C55EA-F335-4DF9-BEB0-8C3E53CF0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951FD-F9A1-4FB4-952B-972960BD0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27701-458C-4A17-8893-C3114D774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6CFD-F9B3-47A9-A454-404A8AA89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0" y="2245810"/>
            <a:ext cx="5699760" cy="13557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5000" kern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5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Alarm Fire Pier 45</a:t>
            </a:r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66160" y="0"/>
            <a:ext cx="862584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3A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D0C024-CE19-43BE-BC80-13EF28AFA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98" r="-2" b="15667"/>
          <a:stretch/>
        </p:blipFill>
        <p:spPr>
          <a:xfrm>
            <a:off x="9545" y="10"/>
            <a:ext cx="4902094" cy="3364982"/>
          </a:xfrm>
          <a:custGeom>
            <a:avLst/>
            <a:gdLst/>
            <a:ahLst/>
            <a:cxnLst/>
            <a:rect l="l" t="t" r="r" b="b"/>
            <a:pathLst>
              <a:path w="4902114" h="3364992">
                <a:moveTo>
                  <a:pt x="0" y="0"/>
                </a:moveTo>
                <a:lnTo>
                  <a:pt x="3343681" y="0"/>
                </a:lnTo>
                <a:lnTo>
                  <a:pt x="4902114" y="3364992"/>
                </a:lnTo>
                <a:lnTo>
                  <a:pt x="0" y="3364992"/>
                </a:lnTo>
                <a:close/>
              </a:path>
            </a:pathLst>
          </a:custGeom>
        </p:spPr>
      </p:pic>
      <p:sp>
        <p:nvSpPr>
          <p:cNvPr id="13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162" y="4683319"/>
            <a:ext cx="6488837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5182F2-6916-4210-A41A-69CA39C5C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620" r="3" b="3"/>
          <a:stretch/>
        </p:blipFill>
        <p:spPr>
          <a:xfrm>
            <a:off x="20" y="3493008"/>
            <a:ext cx="6519814" cy="3364992"/>
          </a:xfrm>
          <a:custGeom>
            <a:avLst/>
            <a:gdLst/>
            <a:ahLst/>
            <a:cxnLst/>
            <a:rect l="l" t="t" r="r" b="b"/>
            <a:pathLst>
              <a:path w="6519834" h="3364992">
                <a:moveTo>
                  <a:pt x="0" y="0"/>
                </a:moveTo>
                <a:lnTo>
                  <a:pt x="4961402" y="0"/>
                </a:lnTo>
                <a:lnTo>
                  <a:pt x="6519834" y="3364992"/>
                </a:lnTo>
                <a:lnTo>
                  <a:pt x="0" y="3364992"/>
                </a:lnTo>
                <a:close/>
              </a:path>
            </a:pathLst>
          </a:cu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1769C9FB-DAF1-41CD-A583-54B89E577A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32080096"/>
                  </p:ext>
                </p:extLst>
              </p:nvPr>
            </p:nvGraphicFramePr>
            <p:xfrm>
              <a:off x="-2600325" y="1657350"/>
              <a:ext cx="3048000" cy="1714500"/>
            </p:xfrm>
            <a:graphic>
              <a:graphicData uri="http://schemas.microsoft.com/office/powerpoint/2016/slidezoom">
                <pslz:sldZm>
                  <pslz:sldZmObj sldId="277" cId="1942113599">
                    <pslz:zmPr id="{78278C8C-79C9-44CE-8569-6DAA44727AF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1769C9FB-DAF1-41CD-A583-54B89E577A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600325" y="165735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11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4E5E7C-1976-4C3E-A934-9425D4F2B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8D323F3-5366-46A1-A430-A21785CAC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746AD6-05F0-48FB-AB98-522F4B333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4727448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Entrance &amp; Rear Side Shots</a:t>
            </a:r>
            <a:endParaRPr lang="en-US" sz="4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4368A0-A606-4A85-99C2-5DEC95FCC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276AF-6D3C-4592-9E2B-9D957D0D3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62" r="-2" b="3219"/>
          <a:stretch/>
        </p:blipFill>
        <p:spPr>
          <a:xfrm>
            <a:off x="20" y="10"/>
            <a:ext cx="5989300" cy="442615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51EEDD-B32C-412C-B3B7-5EAAEA4C2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300" r="12393" b="-2"/>
          <a:stretch/>
        </p:blipFill>
        <p:spPr>
          <a:xfrm>
            <a:off x="6202680" y="10"/>
            <a:ext cx="5989320" cy="44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1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343BB5E-F9A7-4B5E-BAD2-103756B71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14" r="482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E94D77-EF91-4185-97F2-766D2E2D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SFFD Fireboats Battling the Blaze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89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ssive fire breaks out on San Francisco's historic Pier 45 - New ...">
            <a:extLst>
              <a:ext uri="{FF2B5EF4-FFF2-40B4-BE49-F238E27FC236}">
                <a16:creationId xmlns:a16="http://schemas.microsoft.com/office/drawing/2014/main" id="{702D3418-942C-42C9-B9B4-689397A567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44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03326-B47B-4378-A858-6894F9AC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62272"/>
            <a:ext cx="10506456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 dirty="0">
                <a:solidFill>
                  <a:schemeClr val="tx1"/>
                </a:solidFill>
              </a:rPr>
              <a:t>Utilizing the Auxiliary Water Supply System and 5” Hose </a:t>
            </a:r>
            <a:r>
              <a:rPr lang="en-US" sz="3800" dirty="0"/>
              <a:t>Tender</a:t>
            </a:r>
            <a:endParaRPr lang="en-US" sz="3800" kern="1200" dirty="0">
              <a:solidFill>
                <a:schemeClr val="tx1"/>
              </a:solidFill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BC1B364-066D-47B5-A435-C7F159675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1" r="6742" b="1"/>
          <a:stretch/>
        </p:blipFill>
        <p:spPr>
          <a:xfrm>
            <a:off x="20" y="10"/>
            <a:ext cx="5988656" cy="42929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05165D-5425-4B76-BBC5-40E5EAC0AC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01" r="2" b="2"/>
          <a:stretch/>
        </p:blipFill>
        <p:spPr>
          <a:xfrm>
            <a:off x="6203323" y="10"/>
            <a:ext cx="5988677" cy="429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2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61CABB-240B-43DE-8B57-37A92275D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1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erson wearing a costume&#10;&#10;Description automatically generated">
            <a:extLst>
              <a:ext uri="{FF2B5EF4-FFF2-40B4-BE49-F238E27FC236}">
                <a16:creationId xmlns:a16="http://schemas.microsoft.com/office/drawing/2014/main" id="{4FA76870-0F80-4D2F-9B09-C15A2D1E8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2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19CD1B42-FC34-42B6-835F-A1D62D19F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001" r="21999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EC4800-B928-47B7-9C55-C3577127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Homeland Security &amp; Support Services Chiefs in Action</a:t>
            </a:r>
          </a:p>
        </p:txBody>
      </p:sp>
    </p:spTree>
    <p:extLst>
      <p:ext uri="{BB962C8B-B14F-4D97-AF65-F5344CB8AC3E}">
        <p14:creationId xmlns:p14="http://schemas.microsoft.com/office/powerpoint/2010/main" val="79821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9867E-BE5C-4225-A0EA-9D5ADE11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801738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City Agencies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5BA3B6-A1F5-4B0A-B984-A2E611E99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293" y="870837"/>
            <a:ext cx="3292790" cy="25467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E248B6-8543-44E8-B35D-9EF4B0B47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88" y="1045252"/>
            <a:ext cx="3424386" cy="2285777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64C112-61E4-4D6F-8A4D-8788E90F9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83177" y="454026"/>
            <a:ext cx="2515191" cy="296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54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38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Avenir Next LT Pro</vt:lpstr>
      <vt:lpstr>Calibri</vt:lpstr>
      <vt:lpstr>Calibri Light</vt:lpstr>
      <vt:lpstr>Times New Roman</vt:lpstr>
      <vt:lpstr>Office Theme</vt:lpstr>
      <vt:lpstr>4th Alarm Fire Pier 45</vt:lpstr>
      <vt:lpstr>Entrance &amp; Rear Side Shots</vt:lpstr>
      <vt:lpstr>Two SFFD Fireboats Battling the Blaze</vt:lpstr>
      <vt:lpstr>PowerPoint Presentation</vt:lpstr>
      <vt:lpstr>Utilizing the Auxiliary Water Supply System and 5” Hose Tender</vt:lpstr>
      <vt:lpstr>PowerPoint Presentation</vt:lpstr>
      <vt:lpstr>Homeland Security &amp; Support Services Chiefs in Action</vt:lpstr>
      <vt:lpstr>Supporting City Agencies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Alarm Fire Pier 45</dc:title>
  <dc:creator>FireFDOC, FIR (FIR)</dc:creator>
  <cp:lastModifiedBy>Conefrey, Maureen (FIR)</cp:lastModifiedBy>
  <cp:revision>8</cp:revision>
  <dcterms:created xsi:type="dcterms:W3CDTF">2020-06-05T19:50:08Z</dcterms:created>
  <dcterms:modified xsi:type="dcterms:W3CDTF">2020-06-17T20:55:21Z</dcterms:modified>
</cp:coreProperties>
</file>