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1" r:id="rId2"/>
    <p:sldId id="265" r:id="rId3"/>
    <p:sldId id="267" r:id="rId4"/>
    <p:sldId id="268" r:id="rId5"/>
    <p:sldId id="269" r:id="rId6"/>
    <p:sldId id="271" r:id="rId7"/>
    <p:sldId id="272" r:id="rId8"/>
    <p:sldId id="262" r:id="rId9"/>
    <p:sldId id="263" r:id="rId10"/>
    <p:sldId id="270" r:id="rId11"/>
    <p:sldId id="274" r:id="rId12"/>
    <p:sldId id="275" r:id="rId13"/>
    <p:sldId id="273" r:id="rId14"/>
    <p:sldId id="259" r:id="rId1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963BA2A-FB40-47D5-9351-E47EE253E02C}" type="datetimeFigureOut">
              <a:rPr lang="en-US" smtClean="0"/>
              <a:t>2/22/2017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5157D6C-738F-40CF-9A4D-734E3B7D4CD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8153400" cy="4602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1066800" cy="1034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3999"/>
            <a:ext cx="6292850" cy="48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52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Broadway Hotel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861930" cy="383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64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Portwide</a:t>
            </a:r>
            <a:r>
              <a:rPr lang="en-US" dirty="0" smtClean="0"/>
              <a:t>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83880" cy="4187952"/>
          </a:xfrm>
        </p:spPr>
        <p:txBody>
          <a:bodyPr/>
          <a:lstStyle/>
          <a:p>
            <a:r>
              <a:rPr lang="en-US" dirty="0" smtClean="0"/>
              <a:t>34</a:t>
            </a:r>
            <a:r>
              <a:rPr lang="en-US" baseline="30000" dirty="0" smtClean="0"/>
              <a:t>th</a:t>
            </a:r>
            <a:r>
              <a:rPr lang="en-US" dirty="0" smtClean="0"/>
              <a:t> America’s Cup </a:t>
            </a:r>
          </a:p>
          <a:p>
            <a:r>
              <a:rPr lang="en-US" dirty="0" smtClean="0"/>
              <a:t>SF Giants World Series</a:t>
            </a:r>
          </a:p>
          <a:p>
            <a:r>
              <a:rPr lang="en-US" dirty="0" err="1" smtClean="0"/>
              <a:t>Superbowl</a:t>
            </a:r>
            <a:r>
              <a:rPr lang="en-US" dirty="0" smtClean="0"/>
              <a:t> L</a:t>
            </a:r>
          </a:p>
          <a:p>
            <a:r>
              <a:rPr lang="en-US" dirty="0" smtClean="0"/>
              <a:t>Cirque du Soleil</a:t>
            </a:r>
          </a:p>
          <a:p>
            <a:r>
              <a:rPr lang="en-US" dirty="0" smtClean="0"/>
              <a:t>Fleet Week</a:t>
            </a:r>
          </a:p>
          <a:p>
            <a:r>
              <a:rPr lang="en-US" dirty="0" smtClean="0"/>
              <a:t>Concerts at AT&amp;T Park</a:t>
            </a:r>
          </a:p>
          <a:p>
            <a:r>
              <a:rPr lang="en-US" dirty="0" smtClean="0"/>
              <a:t>Event space at Piers 27, 35, and 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5213">
            <a:off x="773817" y="821496"/>
            <a:ext cx="3086223" cy="244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7958">
            <a:off x="4273594" y="624272"/>
            <a:ext cx="408470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774">
            <a:off x="5033010" y="3276598"/>
            <a:ext cx="332894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7911">
            <a:off x="619566" y="2898598"/>
            <a:ext cx="2903577" cy="205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891">
            <a:off x="2934547" y="4429214"/>
            <a:ext cx="2053357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4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 Fire Safety Analysis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84" y="530225"/>
            <a:ext cx="3440370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80429" y="2020372"/>
            <a:ext cx="4163215" cy="149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6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June 20, 2012- Pier 29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76514"/>
            <a:ext cx="5881687" cy="448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1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914400"/>
            <a:ext cx="685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Transferred from the State of California to the City and County of San Francisco in 1968 via Burton Act AB2649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7.5 miles of waterfront from Hyde Street Harbor to Hunters Point Shipyard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Piers and Sea Wall Lots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Pier sheds are S-2 occupancies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AT&amp;T Park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350" y="1255345"/>
            <a:ext cx="3932238" cy="293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6150" y="1512661"/>
            <a:ext cx="3930650" cy="2424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727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Exploratorium-Pier 15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69" y="1084262"/>
            <a:ext cx="44577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6807200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7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JR Herman Cruise Terminal</a:t>
            </a:r>
            <a:br>
              <a:rPr lang="en-US" dirty="0" smtClean="0"/>
            </a:br>
            <a:r>
              <a:rPr lang="en-US" dirty="0" smtClean="0"/>
              <a:t>Pier 27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268199" cy="385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54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Pasha-Pier 80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79486"/>
            <a:ext cx="5446928" cy="369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9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 Fire Marshal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914400"/>
            <a:ext cx="670550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Located at Pier 1- Port of San Francisco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Staff of two are tasked with the following: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Issuance of operational permits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Review and permitting of special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Plan review of all building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Construction inspections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Annual safety inspection of all occupancies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Pre-construction planning meetings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Predevelopment infrastructure review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Special Port projects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Employee safety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NEW!!!- Fire Protection Engineer</a:t>
            </a:r>
          </a:p>
        </p:txBody>
      </p:sp>
    </p:spTree>
    <p:extLst>
      <p:ext uri="{BB962C8B-B14F-4D97-AF65-F5344CB8AC3E}">
        <p14:creationId xmlns:p14="http://schemas.microsoft.com/office/powerpoint/2010/main" val="8469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Rock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algn="ctr"/>
            <a:r>
              <a:rPr lang="en-US" dirty="0" smtClean="0"/>
              <a:t>SF Giants Parking Lot 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8-acre development</a:t>
            </a:r>
            <a:endParaRPr lang="en-US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013" y="1625682"/>
            <a:ext cx="3930650" cy="313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963" y="1717285"/>
            <a:ext cx="3930650" cy="295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86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Pier 70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Shipyard and storage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/>
              <a:t>Special Use/Historic District</a:t>
            </a:r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013" y="1819566"/>
            <a:ext cx="3930650" cy="274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2963" y="1818349"/>
            <a:ext cx="3930650" cy="274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7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1339</TotalTime>
  <Words>174</Words>
  <Application>Microsoft Office PowerPoint</Application>
  <PresentationFormat>On-screen Show (4:3)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Verdana</vt:lpstr>
      <vt:lpstr>Wingdings 2</vt:lpstr>
      <vt:lpstr>Aspect</vt:lpstr>
      <vt:lpstr>PowerPoint Presentation</vt:lpstr>
      <vt:lpstr>PowerPoint Presentation</vt:lpstr>
      <vt:lpstr>AT&amp;T Park</vt:lpstr>
      <vt:lpstr>Exploratorium-Pier 15</vt:lpstr>
      <vt:lpstr>JR Herman Cruise Terminal Pier 27</vt:lpstr>
      <vt:lpstr>Pasha-Pier 80</vt:lpstr>
      <vt:lpstr>Port Fire Marshal</vt:lpstr>
      <vt:lpstr>Mission Rock</vt:lpstr>
      <vt:lpstr>Pier 70</vt:lpstr>
      <vt:lpstr>Broadway Hotel</vt:lpstr>
      <vt:lpstr>Portwide Events</vt:lpstr>
      <vt:lpstr>Events</vt:lpstr>
      <vt:lpstr>Pier Fire Safety Analysis</vt:lpstr>
      <vt:lpstr>June 20, 2012- Pier 29</vt:lpstr>
    </vt:vector>
  </TitlesOfParts>
  <Company>Port of San Francisco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Cofflin</dc:creator>
  <cp:lastModifiedBy>Conefrey, Maureen (FIR)</cp:lastModifiedBy>
  <cp:revision>17</cp:revision>
  <cp:lastPrinted>2017-02-22T19:05:05Z</cp:lastPrinted>
  <dcterms:created xsi:type="dcterms:W3CDTF">2017-02-21T20:38:03Z</dcterms:created>
  <dcterms:modified xsi:type="dcterms:W3CDTF">2017-02-22T19:20:20Z</dcterms:modified>
</cp:coreProperties>
</file>