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theme/theme5.xml" ContentType="application/vnd.openxmlformats-officedocument.theme+xml"/>
  <Override PartName="/ppt/slideLayouts/slideLayout10.xml" ContentType="application/vnd.openxmlformats-officedocument.presentationml.slideLayout+xml"/>
  <Override PartName="/ppt/theme/theme6.xml" ContentType="application/vnd.openxmlformats-officedocument.theme+xml"/>
  <Override PartName="/ppt/slideLayouts/slideLayout1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 id="2147483660" r:id="rId2"/>
    <p:sldMasterId id="2147483661" r:id="rId3"/>
    <p:sldMasterId id="2147483662" r:id="rId4"/>
    <p:sldMasterId id="2147483663" r:id="rId5"/>
    <p:sldMasterId id="2147483664" r:id="rId6"/>
    <p:sldMasterId id="2147483665" r:id="rId7"/>
  </p:sldMasterIdLst>
  <p:notesMasterIdLst>
    <p:notesMasterId r:id="rId37"/>
  </p:notesMasterIdLst>
  <p:sldIdLst>
    <p:sldId id="256" r:id="rId8"/>
    <p:sldId id="258" r:id="rId9"/>
    <p:sldId id="259" r:id="rId10"/>
    <p:sldId id="260" r:id="rId11"/>
    <p:sldId id="263" r:id="rId12"/>
    <p:sldId id="264" r:id="rId13"/>
    <p:sldId id="265" r:id="rId14"/>
    <p:sldId id="266" r:id="rId15"/>
    <p:sldId id="269" r:id="rId16"/>
    <p:sldId id="270" r:id="rId17"/>
    <p:sldId id="271" r:id="rId18"/>
    <p:sldId id="272" r:id="rId19"/>
    <p:sldId id="278" r:id="rId20"/>
    <p:sldId id="274" r:id="rId21"/>
    <p:sldId id="283" r:id="rId22"/>
    <p:sldId id="275" r:id="rId23"/>
    <p:sldId id="273" r:id="rId24"/>
    <p:sldId id="280" r:id="rId25"/>
    <p:sldId id="284" r:id="rId26"/>
    <p:sldId id="287" r:id="rId27"/>
    <p:sldId id="289" r:id="rId28"/>
    <p:sldId id="294" r:id="rId29"/>
    <p:sldId id="298" r:id="rId30"/>
    <p:sldId id="300" r:id="rId31"/>
    <p:sldId id="301" r:id="rId32"/>
    <p:sldId id="311" r:id="rId33"/>
    <p:sldId id="308" r:id="rId34"/>
    <p:sldId id="309" r:id="rId35"/>
    <p:sldId id="310" r:id="rId36"/>
  </p:sldIdLst>
  <p:sldSz cx="9144000" cy="6858000" type="screen4x3"/>
  <p:notesSz cx="6858000" cy="9144000"/>
  <p:embeddedFontLst>
    <p:embeddedFont>
      <p:font typeface="Galdeano" panose="020B0604020202020204" charset="0"/>
      <p:regular r:id="rId38"/>
    </p:embeddedFont>
  </p:embeddedFontLst>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5" d="100"/>
          <a:sy n="125" d="100"/>
        </p:scale>
        <p:origin x="119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 name="Shape 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indent="0" algn="l" rtl="0">
              <a:spcBef>
                <a:spcPts val="0"/>
              </a:spcBef>
              <a:defRPr sz="1100" b="0" i="0" u="none" strike="noStrike" cap="none" baseline="0">
                <a:solidFill>
                  <a:schemeClr val="dk1"/>
                </a:solidFill>
                <a:latin typeface="Arial"/>
                <a:ea typeface="Arial"/>
                <a:cs typeface="Arial"/>
                <a:sym typeface="Arial"/>
              </a:defRPr>
            </a:lvl1pPr>
            <a:lvl2pPr marL="457200" marR="0" indent="0" algn="l" rtl="0">
              <a:spcBef>
                <a:spcPts val="0"/>
              </a:spcBef>
              <a:defRPr sz="1100" b="0" i="0" u="none" strike="noStrike" cap="none" baseline="0">
                <a:solidFill>
                  <a:schemeClr val="dk1"/>
                </a:solidFill>
                <a:latin typeface="Arial"/>
                <a:ea typeface="Arial"/>
                <a:cs typeface="Arial"/>
                <a:sym typeface="Arial"/>
              </a:defRPr>
            </a:lvl2pPr>
            <a:lvl3pPr marL="914400" marR="0" indent="0" algn="l" rtl="0">
              <a:spcBef>
                <a:spcPts val="0"/>
              </a:spcBef>
              <a:defRPr sz="1100" b="0" i="0" u="none" strike="noStrike" cap="none" baseline="0">
                <a:solidFill>
                  <a:schemeClr val="dk1"/>
                </a:solidFill>
                <a:latin typeface="Arial"/>
                <a:ea typeface="Arial"/>
                <a:cs typeface="Arial"/>
                <a:sym typeface="Arial"/>
              </a:defRPr>
            </a:lvl3pPr>
            <a:lvl4pPr marL="1371600" marR="0" indent="0" algn="l" rtl="0">
              <a:spcBef>
                <a:spcPts val="0"/>
              </a:spcBef>
              <a:defRPr sz="1100" b="0" i="0" u="none" strike="noStrike" cap="none" baseline="0">
                <a:solidFill>
                  <a:schemeClr val="dk1"/>
                </a:solidFill>
                <a:latin typeface="Arial"/>
                <a:ea typeface="Arial"/>
                <a:cs typeface="Arial"/>
                <a:sym typeface="Arial"/>
              </a:defRPr>
            </a:lvl4pPr>
            <a:lvl5pPr marL="1828800" marR="0" indent="0" algn="l" rtl="0">
              <a:spcBef>
                <a:spcPts val="0"/>
              </a:spcBef>
              <a:defRPr sz="1100" b="0" i="0" u="none" strike="noStrike" cap="none" baseline="0">
                <a:solidFill>
                  <a:schemeClr val="dk1"/>
                </a:solidFill>
                <a:latin typeface="Arial"/>
                <a:ea typeface="Arial"/>
                <a:cs typeface="Arial"/>
                <a:sym typeface="Arial"/>
              </a:defRPr>
            </a:lvl5pPr>
            <a:lvl6pPr marL="2286000" marR="0" indent="0" algn="l" rtl="0">
              <a:spcBef>
                <a:spcPts val="0"/>
              </a:spcBef>
              <a:defRPr sz="1100" b="0" i="0" u="none" strike="noStrike" cap="none" baseline="0">
                <a:solidFill>
                  <a:schemeClr val="dk1"/>
                </a:solidFill>
                <a:latin typeface="Arial"/>
                <a:ea typeface="Arial"/>
                <a:cs typeface="Arial"/>
                <a:sym typeface="Arial"/>
              </a:defRPr>
            </a:lvl6pPr>
            <a:lvl7pPr marL="2743200" marR="0" indent="0" algn="l" rtl="0">
              <a:spcBef>
                <a:spcPts val="0"/>
              </a:spcBef>
              <a:defRPr sz="1100" b="0" i="0" u="none" strike="noStrike" cap="none" baseline="0">
                <a:solidFill>
                  <a:schemeClr val="dk1"/>
                </a:solidFill>
                <a:latin typeface="Arial"/>
                <a:ea typeface="Arial"/>
                <a:cs typeface="Arial"/>
                <a:sym typeface="Arial"/>
              </a:defRPr>
            </a:lvl7pPr>
            <a:lvl8pPr marL="3200400" marR="0" indent="0" algn="l" rtl="0">
              <a:spcBef>
                <a:spcPts val="0"/>
              </a:spcBef>
              <a:defRPr sz="1100" b="0" i="0" u="none" strike="noStrike" cap="none" baseline="0">
                <a:solidFill>
                  <a:schemeClr val="dk1"/>
                </a:solidFill>
                <a:latin typeface="Arial"/>
                <a:ea typeface="Arial"/>
                <a:cs typeface="Arial"/>
                <a:sym typeface="Arial"/>
              </a:defRPr>
            </a:lvl8pPr>
            <a:lvl9pPr marL="3657600" marR="0" indent="0" algn="l" rtl="0">
              <a:spcBef>
                <a:spcPts val="0"/>
              </a:spcBef>
              <a:defRPr sz="1100" b="0" i="0" u="none" strike="noStrike" cap="none" baseline="0">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3016405068"/>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Shape 28"/>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baseline="0">
              <a:solidFill>
                <a:schemeClr val="dk1"/>
              </a:solidFill>
              <a:latin typeface="Arial"/>
              <a:ea typeface="Arial"/>
              <a:cs typeface="Arial"/>
              <a:sym typeface="Arial"/>
            </a:endParaRPr>
          </a:p>
        </p:txBody>
      </p:sp>
      <p:sp>
        <p:nvSpPr>
          <p:cNvPr id="29" name="Shape 2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278596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Shape 20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baseline="0">
              <a:solidFill>
                <a:schemeClr val="dk1"/>
              </a:solidFill>
              <a:latin typeface="Arial"/>
              <a:ea typeface="Arial"/>
              <a:cs typeface="Arial"/>
              <a:sym typeface="Arial"/>
            </a:endParaRPr>
          </a:p>
        </p:txBody>
      </p:sp>
      <p:sp>
        <p:nvSpPr>
          <p:cNvPr id="207" name="Shape 20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8534896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Shape 21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19" name="Shape 219"/>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Font typeface="Arial"/>
              <a:buNone/>
            </a:pPr>
            <a:endParaRPr sz="1100" b="0" i="0" u="none" strike="noStrike" cap="none" baseline="0">
              <a:solidFill>
                <a:schemeClr val="dk1"/>
              </a:solidFill>
              <a:latin typeface="Arial"/>
              <a:ea typeface="Arial"/>
              <a:cs typeface="Arial"/>
              <a:sym typeface="Arial"/>
            </a:endParaRPr>
          </a:p>
        </p:txBody>
      </p:sp>
    </p:spTree>
    <p:extLst>
      <p:ext uri="{BB962C8B-B14F-4D97-AF65-F5344CB8AC3E}">
        <p14:creationId xmlns:p14="http://schemas.microsoft.com/office/powerpoint/2010/main" val="33150449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Shape 22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baseline="0">
              <a:solidFill>
                <a:schemeClr val="dk1"/>
              </a:solidFill>
              <a:latin typeface="Arial"/>
              <a:ea typeface="Arial"/>
              <a:cs typeface="Arial"/>
              <a:sym typeface="Arial"/>
            </a:endParaRPr>
          </a:p>
        </p:txBody>
      </p:sp>
      <p:sp>
        <p:nvSpPr>
          <p:cNvPr id="226" name="Shape 22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1361959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Shape 26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baseline="0">
              <a:solidFill>
                <a:schemeClr val="dk1"/>
              </a:solidFill>
              <a:latin typeface="Arial"/>
              <a:ea typeface="Arial"/>
              <a:cs typeface="Arial"/>
              <a:sym typeface="Arial"/>
            </a:endParaRPr>
          </a:p>
        </p:txBody>
      </p:sp>
      <p:sp>
        <p:nvSpPr>
          <p:cNvPr id="266" name="Shape 2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3418556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Shape 238"/>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baseline="0">
              <a:solidFill>
                <a:schemeClr val="dk1"/>
              </a:solidFill>
              <a:latin typeface="Arial"/>
              <a:ea typeface="Arial"/>
              <a:cs typeface="Arial"/>
              <a:sym typeface="Arial"/>
            </a:endParaRPr>
          </a:p>
        </p:txBody>
      </p:sp>
      <p:sp>
        <p:nvSpPr>
          <p:cNvPr id="239" name="Shape 23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4608256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Shape 30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baseline="0">
              <a:solidFill>
                <a:schemeClr val="dk1"/>
              </a:solidFill>
              <a:latin typeface="Arial"/>
              <a:ea typeface="Arial"/>
              <a:cs typeface="Arial"/>
              <a:sym typeface="Arial"/>
            </a:endParaRPr>
          </a:p>
        </p:txBody>
      </p:sp>
      <p:sp>
        <p:nvSpPr>
          <p:cNvPr id="303" name="Shape 30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0510694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Shape 244"/>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baseline="0">
              <a:solidFill>
                <a:schemeClr val="dk1"/>
              </a:solidFill>
              <a:latin typeface="Arial"/>
              <a:ea typeface="Arial"/>
              <a:cs typeface="Arial"/>
              <a:sym typeface="Arial"/>
            </a:endParaRPr>
          </a:p>
        </p:txBody>
      </p:sp>
      <p:sp>
        <p:nvSpPr>
          <p:cNvPr id="245" name="Shape 24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8077026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Shape 23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baseline="0">
              <a:solidFill>
                <a:schemeClr val="dk1"/>
              </a:solidFill>
              <a:latin typeface="Arial"/>
              <a:ea typeface="Arial"/>
              <a:cs typeface="Arial"/>
              <a:sym typeface="Arial"/>
            </a:endParaRPr>
          </a:p>
        </p:txBody>
      </p:sp>
      <p:sp>
        <p:nvSpPr>
          <p:cNvPr id="232" name="Shape 23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386956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Shape 280"/>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baseline="0">
              <a:solidFill>
                <a:schemeClr val="dk1"/>
              </a:solidFill>
              <a:latin typeface="Arial"/>
              <a:ea typeface="Arial"/>
              <a:cs typeface="Arial"/>
              <a:sym typeface="Arial"/>
            </a:endParaRPr>
          </a:p>
        </p:txBody>
      </p:sp>
      <p:sp>
        <p:nvSpPr>
          <p:cNvPr id="281" name="Shape 28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0730473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Shape 308"/>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baseline="0">
              <a:solidFill>
                <a:schemeClr val="dk1"/>
              </a:solidFill>
              <a:latin typeface="Arial"/>
              <a:ea typeface="Arial"/>
              <a:cs typeface="Arial"/>
              <a:sym typeface="Arial"/>
            </a:endParaRPr>
          </a:p>
        </p:txBody>
      </p:sp>
      <p:sp>
        <p:nvSpPr>
          <p:cNvPr id="309" name="Shape 30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8229227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baseline="0">
              <a:solidFill>
                <a:schemeClr val="dk1"/>
              </a:solidFill>
              <a:latin typeface="Arial"/>
              <a:ea typeface="Arial"/>
              <a:cs typeface="Arial"/>
              <a:sym typeface="Arial"/>
            </a:endParaRPr>
          </a:p>
        </p:txBody>
      </p:sp>
      <p:sp>
        <p:nvSpPr>
          <p:cNvPr id="88" name="Shape 8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4630351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Shape 329"/>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baseline="0">
              <a:solidFill>
                <a:schemeClr val="dk1"/>
              </a:solidFill>
              <a:latin typeface="Arial"/>
              <a:ea typeface="Arial"/>
              <a:cs typeface="Arial"/>
              <a:sym typeface="Arial"/>
            </a:endParaRPr>
          </a:p>
        </p:txBody>
      </p:sp>
      <p:sp>
        <p:nvSpPr>
          <p:cNvPr id="330" name="Shape 3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991897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Shape 344"/>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baseline="0">
              <a:solidFill>
                <a:schemeClr val="dk1"/>
              </a:solidFill>
              <a:latin typeface="Arial"/>
              <a:ea typeface="Arial"/>
              <a:cs typeface="Arial"/>
              <a:sym typeface="Arial"/>
            </a:endParaRPr>
          </a:p>
        </p:txBody>
      </p:sp>
      <p:sp>
        <p:nvSpPr>
          <p:cNvPr id="345" name="Shape 34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6741109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Shape 384"/>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baseline="0">
              <a:solidFill>
                <a:schemeClr val="dk1"/>
              </a:solidFill>
              <a:latin typeface="Arial"/>
              <a:ea typeface="Arial"/>
              <a:cs typeface="Arial"/>
              <a:sym typeface="Arial"/>
            </a:endParaRPr>
          </a:p>
        </p:txBody>
      </p:sp>
      <p:sp>
        <p:nvSpPr>
          <p:cNvPr id="385" name="Shape 38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2813104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Shape 417"/>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baseline="0">
              <a:solidFill>
                <a:schemeClr val="dk1"/>
              </a:solidFill>
              <a:latin typeface="Arial"/>
              <a:ea typeface="Arial"/>
              <a:cs typeface="Arial"/>
              <a:sym typeface="Arial"/>
            </a:endParaRPr>
          </a:p>
        </p:txBody>
      </p:sp>
      <p:sp>
        <p:nvSpPr>
          <p:cNvPr id="418" name="Shape 41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7200770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Shape 43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baseline="0">
              <a:solidFill>
                <a:schemeClr val="dk1"/>
              </a:solidFill>
              <a:latin typeface="Arial"/>
              <a:ea typeface="Arial"/>
              <a:cs typeface="Arial"/>
              <a:sym typeface="Arial"/>
            </a:endParaRPr>
          </a:p>
        </p:txBody>
      </p:sp>
      <p:sp>
        <p:nvSpPr>
          <p:cNvPr id="433" name="Shape 43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1096912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Shape 439"/>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baseline="0">
              <a:solidFill>
                <a:schemeClr val="dk1"/>
              </a:solidFill>
              <a:latin typeface="Arial"/>
              <a:ea typeface="Arial"/>
              <a:cs typeface="Arial"/>
              <a:sym typeface="Arial"/>
            </a:endParaRPr>
          </a:p>
        </p:txBody>
      </p:sp>
      <p:sp>
        <p:nvSpPr>
          <p:cNvPr id="440" name="Shape 44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1880797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Shape 509"/>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baseline="0">
              <a:solidFill>
                <a:schemeClr val="dk1"/>
              </a:solidFill>
              <a:latin typeface="Arial"/>
              <a:ea typeface="Arial"/>
              <a:cs typeface="Arial"/>
              <a:sym typeface="Arial"/>
            </a:endParaRPr>
          </a:p>
        </p:txBody>
      </p:sp>
      <p:sp>
        <p:nvSpPr>
          <p:cNvPr id="510" name="Shape 51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2338202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Shape 48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baseline="0">
              <a:solidFill>
                <a:schemeClr val="dk1"/>
              </a:solidFill>
              <a:latin typeface="Arial"/>
              <a:ea typeface="Arial"/>
              <a:cs typeface="Arial"/>
              <a:sym typeface="Arial"/>
            </a:endParaRPr>
          </a:p>
        </p:txBody>
      </p:sp>
      <p:sp>
        <p:nvSpPr>
          <p:cNvPr id="486" name="Shape 4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947464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Shape 49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baseline="0">
              <a:solidFill>
                <a:schemeClr val="dk1"/>
              </a:solidFill>
              <a:latin typeface="Arial"/>
              <a:ea typeface="Arial"/>
              <a:cs typeface="Arial"/>
              <a:sym typeface="Arial"/>
            </a:endParaRPr>
          </a:p>
        </p:txBody>
      </p:sp>
      <p:sp>
        <p:nvSpPr>
          <p:cNvPr id="493" name="Shape 49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6593660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Shape 503"/>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baseline="0">
              <a:solidFill>
                <a:schemeClr val="dk1"/>
              </a:solidFill>
              <a:latin typeface="Arial"/>
              <a:ea typeface="Arial"/>
              <a:cs typeface="Arial"/>
              <a:sym typeface="Arial"/>
            </a:endParaRPr>
          </a:p>
        </p:txBody>
      </p:sp>
      <p:sp>
        <p:nvSpPr>
          <p:cNvPr id="504" name="Shape 50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6050829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Shape 93"/>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baseline="0">
              <a:solidFill>
                <a:schemeClr val="dk1"/>
              </a:solidFill>
              <a:latin typeface="Arial"/>
              <a:ea typeface="Arial"/>
              <a:cs typeface="Arial"/>
              <a:sym typeface="Arial"/>
            </a:endParaRPr>
          </a:p>
        </p:txBody>
      </p:sp>
      <p:sp>
        <p:nvSpPr>
          <p:cNvPr id="94" name="Shape 9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1580089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baseline="0">
              <a:solidFill>
                <a:schemeClr val="dk1"/>
              </a:solidFill>
              <a:latin typeface="Arial"/>
              <a:ea typeface="Arial"/>
              <a:cs typeface="Arial"/>
              <a:sym typeface="Arial"/>
            </a:endParaRPr>
          </a:p>
        </p:txBody>
      </p:sp>
      <p:sp>
        <p:nvSpPr>
          <p:cNvPr id="121" name="Shape 12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3802494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Shape 138"/>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baseline="0">
              <a:solidFill>
                <a:schemeClr val="dk1"/>
              </a:solidFill>
              <a:latin typeface="Arial"/>
              <a:ea typeface="Arial"/>
              <a:cs typeface="Arial"/>
              <a:sym typeface="Arial"/>
            </a:endParaRPr>
          </a:p>
        </p:txBody>
      </p:sp>
      <p:sp>
        <p:nvSpPr>
          <p:cNvPr id="139" name="Shape 13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193355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Shape 144"/>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baseline="0">
              <a:solidFill>
                <a:schemeClr val="dk1"/>
              </a:solidFill>
              <a:latin typeface="Arial"/>
              <a:ea typeface="Arial"/>
              <a:cs typeface="Arial"/>
              <a:sym typeface="Arial"/>
            </a:endParaRPr>
          </a:p>
        </p:txBody>
      </p:sp>
      <p:sp>
        <p:nvSpPr>
          <p:cNvPr id="145" name="Shape 14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3344662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Shape 15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baseline="0">
              <a:solidFill>
                <a:schemeClr val="dk1"/>
              </a:solidFill>
              <a:latin typeface="Arial"/>
              <a:ea typeface="Arial"/>
              <a:cs typeface="Arial"/>
              <a:sym typeface="Arial"/>
            </a:endParaRPr>
          </a:p>
        </p:txBody>
      </p:sp>
      <p:sp>
        <p:nvSpPr>
          <p:cNvPr id="153" name="Shape 15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7368293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Shape 1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baseline="0">
              <a:solidFill>
                <a:schemeClr val="dk1"/>
              </a:solidFill>
              <a:latin typeface="Arial"/>
              <a:ea typeface="Arial"/>
              <a:cs typeface="Arial"/>
              <a:sym typeface="Arial"/>
            </a:endParaRPr>
          </a:p>
        </p:txBody>
      </p:sp>
      <p:sp>
        <p:nvSpPr>
          <p:cNvPr id="182" name="Shape 1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9530413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Shape 199"/>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baseline="0">
              <a:solidFill>
                <a:schemeClr val="dk1"/>
              </a:solidFill>
              <a:latin typeface="Arial"/>
              <a:ea typeface="Arial"/>
              <a:cs typeface="Arial"/>
              <a:sym typeface="Arial"/>
            </a:endParaRPr>
          </a:p>
        </p:txBody>
      </p:sp>
      <p:sp>
        <p:nvSpPr>
          <p:cNvPr id="200" name="Shape 20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2869766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7"/>
        <p:cNvGrpSpPr/>
        <p:nvPr/>
      </p:nvGrpSpPr>
      <p:grpSpPr>
        <a:xfrm>
          <a:off x="0" y="0"/>
          <a:ext cx="0" cy="0"/>
          <a:chOff x="0" y="0"/>
          <a:chExt cx="0" cy="0"/>
        </a:xfrm>
      </p:grpSpPr>
      <p:sp>
        <p:nvSpPr>
          <p:cNvPr id="18" name="Shape 18"/>
          <p:cNvSpPr txBox="1">
            <a:spLocks noGrp="1"/>
          </p:cNvSpPr>
          <p:nvPr>
            <p:ph type="ctrTitle"/>
          </p:nvPr>
        </p:nvSpPr>
        <p:spPr>
          <a:xfrm>
            <a:off x="685800" y="1600200"/>
            <a:ext cx="7772400" cy="1780200"/>
          </a:xfrm>
          <a:prstGeom prst="rect">
            <a:avLst/>
          </a:prstGeom>
          <a:noFill/>
          <a:ln>
            <a:noFill/>
          </a:ln>
        </p:spPr>
        <p:txBody>
          <a:bodyPr lIns="91425" tIns="91425" rIns="91425" bIns="91425" anchor="b" anchorCtr="0"/>
          <a:lstStyle>
            <a:lvl1pPr marL="0" marR="0" indent="0" algn="ctr" rtl="0">
              <a:lnSpc>
                <a:spcPct val="100000"/>
              </a:lnSpc>
              <a:spcBef>
                <a:spcPts val="0"/>
              </a:spcBef>
              <a:spcAft>
                <a:spcPts val="0"/>
              </a:spcAft>
              <a:buClr>
                <a:srgbClr val="FFFFFF"/>
              </a:buClr>
              <a:buFont typeface="Galdeano"/>
              <a:buNone/>
              <a:defRPr sz="4400" b="0" i="0" u="none" strike="noStrike" cap="none" baseline="0">
                <a:solidFill>
                  <a:srgbClr val="FFFFFF"/>
                </a:solidFill>
                <a:latin typeface="Galdeano"/>
                <a:ea typeface="Galdeano"/>
                <a:cs typeface="Galdeano"/>
                <a:sym typeface="Galdeano"/>
                <a:rtl val="0"/>
              </a:defRPr>
            </a:lvl1pPr>
            <a:lvl2pPr marL="0" marR="0" indent="0" algn="ctr" rtl="0">
              <a:spcBef>
                <a:spcPts val="0"/>
              </a:spcBef>
              <a:spcAft>
                <a:spcPts val="0"/>
              </a:spcAft>
              <a:defRPr sz="4400" b="0" i="0" u="none" strike="noStrike" cap="none" baseline="0">
                <a:solidFill>
                  <a:srgbClr val="FFFFFF"/>
                </a:solidFill>
                <a:latin typeface="Galdeano"/>
                <a:ea typeface="Galdeano"/>
                <a:cs typeface="Galdeano"/>
                <a:sym typeface="Galdeano"/>
              </a:defRPr>
            </a:lvl2pPr>
            <a:lvl3pPr marL="0" marR="0" indent="0" algn="ctr" rtl="0">
              <a:spcBef>
                <a:spcPts val="0"/>
              </a:spcBef>
              <a:spcAft>
                <a:spcPts val="0"/>
              </a:spcAft>
              <a:defRPr sz="4400" b="0" i="0" u="none" strike="noStrike" cap="none" baseline="0">
                <a:solidFill>
                  <a:srgbClr val="FFFFFF"/>
                </a:solidFill>
                <a:latin typeface="Galdeano"/>
                <a:ea typeface="Galdeano"/>
                <a:cs typeface="Galdeano"/>
                <a:sym typeface="Galdeano"/>
              </a:defRPr>
            </a:lvl3pPr>
            <a:lvl4pPr marL="0" marR="0" indent="0" algn="ctr" rtl="0">
              <a:spcBef>
                <a:spcPts val="0"/>
              </a:spcBef>
              <a:spcAft>
                <a:spcPts val="0"/>
              </a:spcAft>
              <a:defRPr sz="4400" b="0" i="0" u="none" strike="noStrike" cap="none" baseline="0">
                <a:solidFill>
                  <a:srgbClr val="FFFFFF"/>
                </a:solidFill>
                <a:latin typeface="Galdeano"/>
                <a:ea typeface="Galdeano"/>
                <a:cs typeface="Galdeano"/>
                <a:sym typeface="Galdeano"/>
              </a:defRPr>
            </a:lvl4pPr>
            <a:lvl5pPr marL="0" marR="0" indent="0" algn="ctr" rtl="0">
              <a:spcBef>
                <a:spcPts val="0"/>
              </a:spcBef>
              <a:spcAft>
                <a:spcPts val="0"/>
              </a:spcAft>
              <a:defRPr sz="4400" b="0" i="0" u="none" strike="noStrike" cap="none" baseline="0">
                <a:solidFill>
                  <a:srgbClr val="FFFFFF"/>
                </a:solidFill>
                <a:latin typeface="Galdeano"/>
                <a:ea typeface="Galdeano"/>
                <a:cs typeface="Galdeano"/>
                <a:sym typeface="Galdeano"/>
              </a:defRPr>
            </a:lvl5pPr>
            <a:lvl6pPr marL="0" marR="0" indent="0" algn="l" rtl="0">
              <a:spcBef>
                <a:spcPts val="0"/>
              </a:spcBef>
              <a:defRPr sz="1800" b="0" i="0" u="none" strike="noStrike" cap="none" baseline="0">
                <a:solidFill>
                  <a:schemeClr val="dk2"/>
                </a:solidFill>
              </a:defRPr>
            </a:lvl6pPr>
            <a:lvl7pPr marL="0" marR="0" indent="0" algn="l" rtl="0">
              <a:spcBef>
                <a:spcPts val="0"/>
              </a:spcBef>
              <a:defRPr sz="1800" b="0" i="0" u="none" strike="noStrike" cap="none" baseline="0">
                <a:solidFill>
                  <a:schemeClr val="dk2"/>
                </a:solidFill>
              </a:defRPr>
            </a:lvl7pPr>
            <a:lvl8pPr marL="0" marR="0" indent="0" algn="l" rtl="0">
              <a:spcBef>
                <a:spcPts val="0"/>
              </a:spcBef>
              <a:defRPr sz="1800" b="0" i="0" u="none" strike="noStrike" cap="none" baseline="0">
                <a:solidFill>
                  <a:schemeClr val="dk2"/>
                </a:solidFill>
              </a:defRPr>
            </a:lvl8pPr>
            <a:lvl9pPr marL="0" marR="0" indent="0" algn="l" rtl="0">
              <a:spcBef>
                <a:spcPts val="0"/>
              </a:spcBef>
              <a:defRPr sz="1800" b="0" i="0" u="none" strike="noStrike" cap="none" baseline="0">
                <a:solidFill>
                  <a:schemeClr val="dk2"/>
                </a:solidFill>
              </a:defRPr>
            </a:lvl9pPr>
          </a:lstStyle>
          <a:p>
            <a:endParaRPr/>
          </a:p>
        </p:txBody>
      </p:sp>
      <p:sp>
        <p:nvSpPr>
          <p:cNvPr id="19" name="Shape 19"/>
          <p:cNvSpPr txBox="1">
            <a:spLocks noGrp="1"/>
          </p:cNvSpPr>
          <p:nvPr>
            <p:ph type="subTitle" idx="1"/>
          </p:nvPr>
        </p:nvSpPr>
        <p:spPr>
          <a:xfrm>
            <a:off x="1371600" y="3556001"/>
            <a:ext cx="6400799" cy="1473300"/>
          </a:xfrm>
          <a:prstGeom prst="rect">
            <a:avLst/>
          </a:prstGeom>
          <a:noFill/>
          <a:ln>
            <a:noFill/>
          </a:ln>
        </p:spPr>
        <p:txBody>
          <a:bodyPr lIns="91425" tIns="91425" rIns="91425" bIns="91425" anchor="t" anchorCtr="0"/>
          <a:lstStyle>
            <a:lvl1pPr marL="0" marR="0" indent="0" algn="ctr" rtl="0">
              <a:lnSpc>
                <a:spcPct val="100000"/>
              </a:lnSpc>
              <a:spcBef>
                <a:spcPts val="400"/>
              </a:spcBef>
              <a:spcAft>
                <a:spcPts val="0"/>
              </a:spcAft>
              <a:buClr>
                <a:schemeClr val="accent1"/>
              </a:buClr>
              <a:buFont typeface="Noto Sans Symbols"/>
              <a:buNone/>
              <a:defRPr sz="2000" b="0" i="0" u="none" strike="noStrike" cap="none" baseline="0">
                <a:solidFill>
                  <a:srgbClr val="FFFFFF"/>
                </a:solidFill>
                <a:latin typeface="Galdeano"/>
                <a:ea typeface="Galdeano"/>
                <a:cs typeface="Galdeano"/>
                <a:sym typeface="Galdeano"/>
                <a:rtl val="0"/>
              </a:defRPr>
            </a:lvl1pPr>
            <a:lvl2pPr marL="457200" marR="0" indent="0" algn="ctr" rtl="0">
              <a:lnSpc>
                <a:spcPct val="100000"/>
              </a:lnSpc>
              <a:spcBef>
                <a:spcPts val="440"/>
              </a:spcBef>
              <a:spcAft>
                <a:spcPts val="0"/>
              </a:spcAft>
              <a:buClr>
                <a:schemeClr val="accent1"/>
              </a:buClr>
              <a:buFont typeface="Noto Sans Symbols"/>
              <a:buNone/>
              <a:defRPr sz="2200" b="0" i="0" u="none" strike="noStrike" cap="none" baseline="0">
                <a:solidFill>
                  <a:srgbClr val="888888"/>
                </a:solidFill>
                <a:latin typeface="Galdeano"/>
                <a:ea typeface="Galdeano"/>
                <a:cs typeface="Galdeano"/>
                <a:sym typeface="Galdeano"/>
                <a:rtl val="0"/>
              </a:defRPr>
            </a:lvl2pPr>
            <a:lvl3pPr marL="914400" marR="0" indent="0" algn="ctr" rtl="0">
              <a:lnSpc>
                <a:spcPct val="100000"/>
              </a:lnSpc>
              <a:spcBef>
                <a:spcPts val="400"/>
              </a:spcBef>
              <a:spcAft>
                <a:spcPts val="0"/>
              </a:spcAft>
              <a:buClr>
                <a:schemeClr val="accent1"/>
              </a:buClr>
              <a:buFont typeface="Noto Sans Symbols"/>
              <a:buNone/>
              <a:defRPr sz="2000" b="0" i="0" u="none" strike="noStrike" cap="none" baseline="0">
                <a:solidFill>
                  <a:srgbClr val="888888"/>
                </a:solidFill>
                <a:latin typeface="Galdeano"/>
                <a:ea typeface="Galdeano"/>
                <a:cs typeface="Galdeano"/>
                <a:sym typeface="Galdeano"/>
                <a:rtl val="0"/>
              </a:defRPr>
            </a:lvl3pPr>
            <a:lvl4pPr marL="1371600" marR="0" indent="0" algn="ctr" rtl="0">
              <a:lnSpc>
                <a:spcPct val="100000"/>
              </a:lnSpc>
              <a:spcBef>
                <a:spcPts val="360"/>
              </a:spcBef>
              <a:spcAft>
                <a:spcPts val="0"/>
              </a:spcAft>
              <a:buClr>
                <a:schemeClr val="accent1"/>
              </a:buClr>
              <a:buFont typeface="Noto Sans Symbols"/>
              <a:buNone/>
              <a:defRPr sz="1800" b="0" i="0" u="none" strike="noStrike" cap="none" baseline="0">
                <a:solidFill>
                  <a:srgbClr val="888888"/>
                </a:solidFill>
                <a:latin typeface="Galdeano"/>
                <a:ea typeface="Galdeano"/>
                <a:cs typeface="Galdeano"/>
                <a:sym typeface="Galdeano"/>
                <a:rtl val="0"/>
              </a:defRPr>
            </a:lvl4pPr>
            <a:lvl5pPr marL="1828800" marR="0" indent="0" algn="ctr" rtl="0">
              <a:lnSpc>
                <a:spcPct val="100000"/>
              </a:lnSpc>
              <a:spcBef>
                <a:spcPts val="320"/>
              </a:spcBef>
              <a:spcAft>
                <a:spcPts val="0"/>
              </a:spcAft>
              <a:buClr>
                <a:schemeClr val="accent1"/>
              </a:buClr>
              <a:buFont typeface="Noto Sans Symbols"/>
              <a:buNone/>
              <a:defRPr sz="1600" b="0" i="0" u="none" strike="noStrike" cap="none" baseline="0">
                <a:solidFill>
                  <a:srgbClr val="888888"/>
                </a:solidFill>
                <a:latin typeface="Galdeano"/>
                <a:ea typeface="Galdeano"/>
                <a:cs typeface="Galdeano"/>
                <a:sym typeface="Galdeano"/>
                <a:rtl val="0"/>
              </a:defRPr>
            </a:lvl5pPr>
            <a:lvl6pPr marL="2286000" marR="0" indent="0" algn="ctr" rtl="0">
              <a:lnSpc>
                <a:spcPct val="100000"/>
              </a:lnSpc>
              <a:spcBef>
                <a:spcPts val="384"/>
              </a:spcBef>
              <a:spcAft>
                <a:spcPts val="0"/>
              </a:spcAft>
              <a:buClr>
                <a:schemeClr val="accent1"/>
              </a:buClr>
              <a:buFont typeface="Noto Sans Symbols"/>
              <a:buNone/>
              <a:defRPr sz="1400" b="0" i="0" u="none" strike="noStrike" cap="none" baseline="0">
                <a:solidFill>
                  <a:srgbClr val="888888"/>
                </a:solidFill>
                <a:latin typeface="Galdeano"/>
                <a:ea typeface="Galdeano"/>
                <a:cs typeface="Galdeano"/>
                <a:sym typeface="Galdeano"/>
                <a:rtl val="0"/>
              </a:defRPr>
            </a:lvl6pPr>
            <a:lvl7pPr marL="2743200" marR="0" indent="0" algn="ctr" rtl="0">
              <a:lnSpc>
                <a:spcPct val="100000"/>
              </a:lnSpc>
              <a:spcBef>
                <a:spcPts val="384"/>
              </a:spcBef>
              <a:spcAft>
                <a:spcPts val="0"/>
              </a:spcAft>
              <a:buClr>
                <a:schemeClr val="accent1"/>
              </a:buClr>
              <a:buFont typeface="Noto Sans Symbols"/>
              <a:buNone/>
              <a:defRPr sz="1400" b="0" i="0" u="none" strike="noStrike" cap="none" baseline="0">
                <a:solidFill>
                  <a:srgbClr val="888888"/>
                </a:solidFill>
                <a:latin typeface="Galdeano"/>
                <a:ea typeface="Galdeano"/>
                <a:cs typeface="Galdeano"/>
                <a:sym typeface="Galdeano"/>
                <a:rtl val="0"/>
              </a:defRPr>
            </a:lvl7pPr>
            <a:lvl8pPr marL="3200400" marR="0" indent="0" algn="ctr" rtl="0">
              <a:lnSpc>
                <a:spcPct val="100000"/>
              </a:lnSpc>
              <a:spcBef>
                <a:spcPts val="384"/>
              </a:spcBef>
              <a:spcAft>
                <a:spcPts val="0"/>
              </a:spcAft>
              <a:buClr>
                <a:schemeClr val="accent1"/>
              </a:buClr>
              <a:buFont typeface="Noto Sans Symbols"/>
              <a:buNone/>
              <a:defRPr sz="1400" b="0" i="0" u="none" strike="noStrike" cap="none" baseline="0">
                <a:solidFill>
                  <a:srgbClr val="888888"/>
                </a:solidFill>
                <a:latin typeface="Galdeano"/>
                <a:ea typeface="Galdeano"/>
                <a:cs typeface="Galdeano"/>
                <a:sym typeface="Galdeano"/>
                <a:rtl val="0"/>
              </a:defRPr>
            </a:lvl8pPr>
            <a:lvl9pPr marL="3657600" marR="0" indent="0" algn="ctr" rtl="0">
              <a:lnSpc>
                <a:spcPct val="100000"/>
              </a:lnSpc>
              <a:spcBef>
                <a:spcPts val="384"/>
              </a:spcBef>
              <a:spcAft>
                <a:spcPts val="0"/>
              </a:spcAft>
              <a:buClr>
                <a:schemeClr val="accent1"/>
              </a:buClr>
              <a:buFont typeface="Noto Sans Symbols"/>
              <a:buNone/>
              <a:defRPr sz="1400" b="0" i="0" u="none" strike="noStrike" cap="none" baseline="0">
                <a:solidFill>
                  <a:srgbClr val="888888"/>
                </a:solidFill>
                <a:latin typeface="Galdeano"/>
                <a:ea typeface="Galdeano"/>
                <a:cs typeface="Galdeano"/>
                <a:sym typeface="Galdeano"/>
                <a:rtl val="0"/>
              </a:defRPr>
            </a:lvl9pPr>
          </a:lstStyle>
          <a:p>
            <a:endParaRPr/>
          </a:p>
        </p:txBody>
      </p:sp>
      <p:sp>
        <p:nvSpPr>
          <p:cNvPr id="20" name="Shape 20"/>
          <p:cNvSpPr txBox="1">
            <a:spLocks noGrp="1"/>
          </p:cNvSpPr>
          <p:nvPr>
            <p:ph type="dt" idx="10"/>
          </p:nvPr>
        </p:nvSpPr>
        <p:spPr>
          <a:xfrm>
            <a:off x="5164137" y="6249987"/>
            <a:ext cx="3786298" cy="365099"/>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chemeClr val="dk2"/>
              </a:buClr>
              <a:buFont typeface="Galdeano"/>
              <a:buNone/>
              <a:defRPr sz="1000" b="0" i="0" u="none" strike="noStrike" cap="none" baseline="0">
                <a:solidFill>
                  <a:schemeClr val="dk2"/>
                </a:solidFill>
                <a:latin typeface="Galdeano"/>
                <a:ea typeface="Galdeano"/>
                <a:cs typeface="Galdeano"/>
                <a:sym typeface="Galdeano"/>
                <a:rtl val="0"/>
              </a:defRPr>
            </a:lvl1pPr>
            <a:lvl2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21" name="Shape 21"/>
          <p:cNvSpPr txBox="1">
            <a:spLocks noGrp="1"/>
          </p:cNvSpPr>
          <p:nvPr>
            <p:ph type="ftr" idx="11"/>
          </p:nvPr>
        </p:nvSpPr>
        <p:spPr>
          <a:xfrm>
            <a:off x="193675" y="6249987"/>
            <a:ext cx="3786298" cy="365099"/>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4572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6400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22" name="Shape 22"/>
          <p:cNvSpPr txBox="1">
            <a:spLocks noGrp="1"/>
          </p:cNvSpPr>
          <p:nvPr>
            <p:ph type="sldNum" idx="12"/>
          </p:nvPr>
        </p:nvSpPr>
        <p:spPr>
          <a:xfrm>
            <a:off x="3990975" y="6249987"/>
            <a:ext cx="1161900" cy="365099"/>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2"/>
              </a:buClr>
              <a:buSzPct val="25000"/>
              <a:buFont typeface="Galdeano"/>
              <a:buNone/>
            </a:pPr>
            <a:fld id="{00000000-1234-1234-1234-123412341234}" type="slidenum">
              <a:rPr lang="en-US" sz="1000" b="0" i="0" u="none" strike="noStrike" cap="none" baseline="0">
                <a:solidFill>
                  <a:schemeClr val="dk2"/>
                </a:solidFill>
                <a:latin typeface="Galdeano"/>
                <a:ea typeface="Galdeano"/>
                <a:cs typeface="Galdeano"/>
                <a:sym typeface="Galdeano"/>
                <a:rtl val="0"/>
              </a:rPr>
              <a:t>‹#›</a:t>
            </a:fld>
            <a:endParaRPr lang="en-US" sz="1000" b="0" i="0" u="none" strike="noStrike" cap="none" baseline="0">
              <a:solidFill>
                <a:schemeClr val="dk2"/>
              </a:solidFill>
              <a:latin typeface="Galdeano"/>
              <a:ea typeface="Galdeano"/>
              <a:cs typeface="Galdeano"/>
              <a:sym typeface="Galdeano"/>
              <a:rtl val="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72"/>
        <p:cNvGrpSpPr/>
        <p:nvPr/>
      </p:nvGrpSpPr>
      <p:grpSpPr>
        <a:xfrm>
          <a:off x="0" y="0"/>
          <a:ext cx="0" cy="0"/>
          <a:chOff x="0" y="0"/>
          <a:chExt cx="0" cy="0"/>
        </a:xfrm>
      </p:grpSpPr>
      <p:sp>
        <p:nvSpPr>
          <p:cNvPr id="573" name="Shape 573"/>
          <p:cNvSpPr txBox="1">
            <a:spLocks noGrp="1"/>
          </p:cNvSpPr>
          <p:nvPr>
            <p:ph type="dt" idx="10"/>
          </p:nvPr>
        </p:nvSpPr>
        <p:spPr>
          <a:xfrm>
            <a:off x="5164137" y="6249987"/>
            <a:ext cx="3786298" cy="365099"/>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chemeClr val="dk2"/>
              </a:buClr>
              <a:buFont typeface="Galdeano"/>
              <a:buNone/>
              <a:defRPr sz="1000" b="0" i="0" u="none" strike="noStrike" cap="none" baseline="0">
                <a:solidFill>
                  <a:schemeClr val="dk2"/>
                </a:solidFill>
                <a:latin typeface="Galdeano"/>
                <a:ea typeface="Galdeano"/>
                <a:cs typeface="Galdeano"/>
                <a:sym typeface="Galdeano"/>
                <a:rtl val="0"/>
              </a:defRPr>
            </a:lvl1pPr>
            <a:lvl2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574" name="Shape 574"/>
          <p:cNvSpPr txBox="1">
            <a:spLocks noGrp="1"/>
          </p:cNvSpPr>
          <p:nvPr>
            <p:ph type="ftr" idx="11"/>
          </p:nvPr>
        </p:nvSpPr>
        <p:spPr>
          <a:xfrm>
            <a:off x="193675" y="6249987"/>
            <a:ext cx="3786298" cy="365099"/>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4572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6400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575" name="Shape 575"/>
          <p:cNvSpPr txBox="1">
            <a:spLocks noGrp="1"/>
          </p:cNvSpPr>
          <p:nvPr>
            <p:ph type="sldNum" idx="12"/>
          </p:nvPr>
        </p:nvSpPr>
        <p:spPr>
          <a:xfrm>
            <a:off x="3990975" y="6249987"/>
            <a:ext cx="1161900" cy="365099"/>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2"/>
              </a:buClr>
              <a:buSzPct val="25000"/>
              <a:buFont typeface="Galdeano"/>
              <a:buNone/>
            </a:pPr>
            <a:fld id="{00000000-1234-1234-1234-123412341234}" type="slidenum">
              <a:rPr lang="en-US" sz="1000" b="0" i="0" u="none" strike="noStrike" cap="none" baseline="0">
                <a:solidFill>
                  <a:schemeClr val="dk2"/>
                </a:solidFill>
                <a:latin typeface="Galdeano"/>
                <a:ea typeface="Galdeano"/>
                <a:cs typeface="Galdeano"/>
                <a:sym typeface="Galdeano"/>
                <a:rtl val="0"/>
              </a:rPr>
              <a:t>‹#›</a:t>
            </a:fld>
            <a:endParaRPr lang="en-US" sz="1000" b="0" i="0" u="none" strike="noStrike" cap="none" baseline="0">
              <a:solidFill>
                <a:schemeClr val="dk2"/>
              </a:solidFill>
              <a:latin typeface="Galdeano"/>
              <a:ea typeface="Galdeano"/>
              <a:cs typeface="Galdeano"/>
              <a:sym typeface="Galdeano"/>
              <a:rtl val="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589"/>
        <p:cNvGrpSpPr/>
        <p:nvPr/>
      </p:nvGrpSpPr>
      <p:grpSpPr>
        <a:xfrm>
          <a:off x="0" y="0"/>
          <a:ext cx="0" cy="0"/>
          <a:chOff x="0" y="0"/>
          <a:chExt cx="0" cy="0"/>
        </a:xfrm>
      </p:grpSpPr>
      <p:sp>
        <p:nvSpPr>
          <p:cNvPr id="590" name="Shape 590"/>
          <p:cNvSpPr txBox="1">
            <a:spLocks noGrp="1"/>
          </p:cNvSpPr>
          <p:nvPr>
            <p:ph type="title"/>
          </p:nvPr>
        </p:nvSpPr>
        <p:spPr>
          <a:xfrm rot="5400000">
            <a:off x="5414399" y="2662800"/>
            <a:ext cx="4487400" cy="2057400"/>
          </a:xfrm>
          <a:prstGeom prst="rect">
            <a:avLst/>
          </a:prstGeom>
          <a:noFill/>
          <a:ln>
            <a:noFill/>
          </a:ln>
        </p:spPr>
        <p:txBody>
          <a:bodyPr lIns="91425" tIns="91425" rIns="91425" bIns="91425" anchor="ctr" anchorCtr="0"/>
          <a:lstStyle>
            <a:lvl1pPr algn="l" rtl="0">
              <a:spcBef>
                <a:spcPts val="0"/>
              </a:spcBef>
              <a:defRPr>
                <a:solidFill>
                  <a:schemeClr val="dk2"/>
                </a:solidFill>
              </a:defRPr>
            </a:lvl1pPr>
            <a:lvl2pPr rtl="0">
              <a:spcBef>
                <a:spcPts val="0"/>
              </a:spcBef>
              <a:defRPr sz="4400">
                <a:solidFill>
                  <a:srgbClr val="FFFFFF"/>
                </a:solidFill>
                <a:latin typeface="Galdeano"/>
                <a:ea typeface="Galdeano"/>
                <a:cs typeface="Galdeano"/>
                <a:sym typeface="Galdeano"/>
              </a:defRPr>
            </a:lvl2pPr>
            <a:lvl3pPr rtl="0">
              <a:spcBef>
                <a:spcPts val="0"/>
              </a:spcBef>
              <a:defRPr sz="4400">
                <a:solidFill>
                  <a:srgbClr val="FFFFFF"/>
                </a:solidFill>
                <a:latin typeface="Galdeano"/>
                <a:ea typeface="Galdeano"/>
                <a:cs typeface="Galdeano"/>
                <a:sym typeface="Galdeano"/>
              </a:defRPr>
            </a:lvl3pPr>
            <a:lvl4pPr rtl="0">
              <a:spcBef>
                <a:spcPts val="0"/>
              </a:spcBef>
              <a:defRPr sz="4400">
                <a:solidFill>
                  <a:srgbClr val="FFFFFF"/>
                </a:solidFill>
                <a:latin typeface="Galdeano"/>
                <a:ea typeface="Galdeano"/>
                <a:cs typeface="Galdeano"/>
                <a:sym typeface="Galdeano"/>
              </a:defRPr>
            </a:lvl4pPr>
            <a:lvl5pPr rtl="0">
              <a:spcBef>
                <a:spcPts val="0"/>
              </a:spcBef>
              <a:defRPr sz="4400">
                <a:solidFill>
                  <a:srgbClr val="FFFFFF"/>
                </a:solidFill>
                <a:latin typeface="Galdeano"/>
                <a:ea typeface="Galdeano"/>
                <a:cs typeface="Galdeano"/>
                <a:sym typeface="Galdeano"/>
              </a:defRPr>
            </a:lvl5pPr>
            <a:lvl6pPr rtl="0">
              <a:spcBef>
                <a:spcPts val="0"/>
              </a:spcBef>
              <a:defRPr>
                <a:solidFill>
                  <a:schemeClr val="dk2"/>
                </a:solidFill>
              </a:defRPr>
            </a:lvl6pPr>
            <a:lvl7pPr rtl="0">
              <a:spcBef>
                <a:spcPts val="0"/>
              </a:spcBef>
              <a:defRPr>
                <a:solidFill>
                  <a:schemeClr val="dk2"/>
                </a:solidFill>
              </a:defRPr>
            </a:lvl7pPr>
            <a:lvl8pPr rtl="0">
              <a:spcBef>
                <a:spcPts val="0"/>
              </a:spcBef>
              <a:defRPr>
                <a:solidFill>
                  <a:schemeClr val="dk2"/>
                </a:solidFill>
              </a:defRPr>
            </a:lvl8pPr>
            <a:lvl9pPr rtl="0">
              <a:spcBef>
                <a:spcPts val="0"/>
              </a:spcBef>
              <a:defRPr>
                <a:solidFill>
                  <a:schemeClr val="dk2"/>
                </a:solidFill>
              </a:defRPr>
            </a:lvl9pPr>
          </a:lstStyle>
          <a:p>
            <a:endParaRPr/>
          </a:p>
        </p:txBody>
      </p:sp>
      <p:sp>
        <p:nvSpPr>
          <p:cNvPr id="591" name="Shape 591"/>
          <p:cNvSpPr txBox="1">
            <a:spLocks noGrp="1"/>
          </p:cNvSpPr>
          <p:nvPr>
            <p:ph type="body" idx="1"/>
          </p:nvPr>
        </p:nvSpPr>
        <p:spPr>
          <a:xfrm rot="5400000">
            <a:off x="1223400" y="681600"/>
            <a:ext cx="4487400" cy="6019798"/>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sz="1400">
                <a:solidFill>
                  <a:schemeClr val="dk2"/>
                </a:solidFill>
                <a:latin typeface="Galdeano"/>
                <a:ea typeface="Galdeano"/>
                <a:cs typeface="Galdeano"/>
                <a:sym typeface="Galdeano"/>
              </a:defRPr>
            </a:lvl6pPr>
            <a:lvl7pPr rtl="0">
              <a:spcBef>
                <a:spcPts val="0"/>
              </a:spcBef>
              <a:defRPr sz="1400">
                <a:solidFill>
                  <a:schemeClr val="dk2"/>
                </a:solidFill>
                <a:latin typeface="Galdeano"/>
                <a:ea typeface="Galdeano"/>
                <a:cs typeface="Galdeano"/>
                <a:sym typeface="Galdeano"/>
              </a:defRPr>
            </a:lvl7pPr>
            <a:lvl8pPr rtl="0">
              <a:spcBef>
                <a:spcPts val="0"/>
              </a:spcBef>
              <a:defRPr sz="1400">
                <a:solidFill>
                  <a:schemeClr val="dk2"/>
                </a:solidFill>
                <a:latin typeface="Galdeano"/>
                <a:ea typeface="Galdeano"/>
                <a:cs typeface="Galdeano"/>
                <a:sym typeface="Galdeano"/>
              </a:defRPr>
            </a:lvl8pPr>
            <a:lvl9pPr rtl="0">
              <a:spcBef>
                <a:spcPts val="0"/>
              </a:spcBef>
              <a:defRPr sz="1400">
                <a:solidFill>
                  <a:schemeClr val="dk2"/>
                </a:solidFill>
                <a:latin typeface="Galdeano"/>
                <a:ea typeface="Galdeano"/>
                <a:cs typeface="Galdeano"/>
                <a:sym typeface="Galdeano"/>
              </a:defRPr>
            </a:lvl9pPr>
          </a:lstStyle>
          <a:p>
            <a:endParaRPr/>
          </a:p>
        </p:txBody>
      </p:sp>
      <p:sp>
        <p:nvSpPr>
          <p:cNvPr id="592" name="Shape 592"/>
          <p:cNvSpPr txBox="1">
            <a:spLocks noGrp="1"/>
          </p:cNvSpPr>
          <p:nvPr>
            <p:ph type="dt" idx="10"/>
          </p:nvPr>
        </p:nvSpPr>
        <p:spPr>
          <a:xfrm>
            <a:off x="5164137" y="6249987"/>
            <a:ext cx="3786298" cy="365099"/>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chemeClr val="dk2"/>
              </a:buClr>
              <a:buFont typeface="Galdeano"/>
              <a:buNone/>
              <a:defRPr sz="1000" b="0" i="0" u="none" strike="noStrike" cap="none" baseline="0">
                <a:solidFill>
                  <a:schemeClr val="dk2"/>
                </a:solidFill>
                <a:latin typeface="Galdeano"/>
                <a:ea typeface="Galdeano"/>
                <a:cs typeface="Galdeano"/>
                <a:sym typeface="Galdeano"/>
                <a:rtl val="0"/>
              </a:defRPr>
            </a:lvl1pPr>
            <a:lvl2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593" name="Shape 593"/>
          <p:cNvSpPr txBox="1">
            <a:spLocks noGrp="1"/>
          </p:cNvSpPr>
          <p:nvPr>
            <p:ph type="ftr" idx="11"/>
          </p:nvPr>
        </p:nvSpPr>
        <p:spPr>
          <a:xfrm>
            <a:off x="193675" y="6249987"/>
            <a:ext cx="3786298" cy="365099"/>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4572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6400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594" name="Shape 594"/>
          <p:cNvSpPr txBox="1">
            <a:spLocks noGrp="1"/>
          </p:cNvSpPr>
          <p:nvPr>
            <p:ph type="sldNum" idx="12"/>
          </p:nvPr>
        </p:nvSpPr>
        <p:spPr>
          <a:xfrm>
            <a:off x="3990975" y="6249987"/>
            <a:ext cx="1161900" cy="365099"/>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2"/>
              </a:buClr>
              <a:buSzPct val="25000"/>
              <a:buFont typeface="Galdeano"/>
              <a:buNone/>
            </a:pPr>
            <a:fld id="{00000000-1234-1234-1234-123412341234}" type="slidenum">
              <a:rPr lang="en-US" sz="1000" b="0" i="0" u="none" strike="noStrike" cap="none" baseline="0">
                <a:solidFill>
                  <a:schemeClr val="dk2"/>
                </a:solidFill>
                <a:latin typeface="Galdeano"/>
                <a:ea typeface="Galdeano"/>
                <a:cs typeface="Galdeano"/>
                <a:sym typeface="Galdeano"/>
                <a:rtl val="0"/>
              </a:rPr>
              <a:t>‹#›</a:t>
            </a:fld>
            <a:endParaRPr lang="en-US" sz="1000" b="0" i="0" u="none" strike="noStrike" cap="none" baseline="0">
              <a:solidFill>
                <a:schemeClr val="dk2"/>
              </a:solidFill>
              <a:latin typeface="Galdeano"/>
              <a:ea typeface="Galdeano"/>
              <a:cs typeface="Galdeano"/>
              <a:sym typeface="Galdeano"/>
              <a:rtl val="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9"/>
        <p:cNvGrpSpPr/>
        <p:nvPr/>
      </p:nvGrpSpPr>
      <p:grpSpPr>
        <a:xfrm>
          <a:off x="0" y="0"/>
          <a:ext cx="0" cy="0"/>
          <a:chOff x="0" y="0"/>
          <a:chExt cx="0" cy="0"/>
        </a:xfrm>
      </p:grpSpPr>
      <p:sp>
        <p:nvSpPr>
          <p:cNvPr id="50" name="Shape 50"/>
          <p:cNvSpPr txBox="1">
            <a:spLocks noGrp="1"/>
          </p:cNvSpPr>
          <p:nvPr>
            <p:ph type="title"/>
          </p:nvPr>
        </p:nvSpPr>
        <p:spPr>
          <a:xfrm>
            <a:off x="457200" y="338137"/>
            <a:ext cx="8229600" cy="1252498"/>
          </a:xfrm>
          <a:prstGeom prst="rect">
            <a:avLst/>
          </a:prstGeom>
          <a:noFill/>
          <a:ln>
            <a:noFill/>
          </a:ln>
        </p:spPr>
        <p:txBody>
          <a:bodyPr lIns="91425" tIns="91425" rIns="91425" bIns="91425" anchor="ctr" anchorCtr="0"/>
          <a:lstStyle>
            <a:lvl1pPr algn="ctr" rtl="0">
              <a:spcBef>
                <a:spcPts val="0"/>
              </a:spcBef>
              <a:spcAft>
                <a:spcPts val="0"/>
              </a:spcAft>
              <a:defRPr sz="4400">
                <a:solidFill>
                  <a:srgbClr val="FFFFFF"/>
                </a:solidFill>
                <a:latin typeface="Galdeano"/>
                <a:ea typeface="Galdeano"/>
                <a:cs typeface="Galdeano"/>
                <a:sym typeface="Galdeano"/>
              </a:defRPr>
            </a:lvl1pPr>
            <a:lvl2pPr algn="ctr" rtl="0">
              <a:spcBef>
                <a:spcPts val="0"/>
              </a:spcBef>
              <a:spcAft>
                <a:spcPts val="0"/>
              </a:spcAft>
              <a:defRPr sz="4400">
                <a:solidFill>
                  <a:srgbClr val="FFFFFF"/>
                </a:solidFill>
                <a:latin typeface="Galdeano"/>
                <a:ea typeface="Galdeano"/>
                <a:cs typeface="Galdeano"/>
                <a:sym typeface="Galdeano"/>
              </a:defRPr>
            </a:lvl2pPr>
            <a:lvl3pPr algn="ctr" rtl="0">
              <a:spcBef>
                <a:spcPts val="0"/>
              </a:spcBef>
              <a:spcAft>
                <a:spcPts val="0"/>
              </a:spcAft>
              <a:defRPr sz="4400">
                <a:solidFill>
                  <a:srgbClr val="FFFFFF"/>
                </a:solidFill>
                <a:latin typeface="Galdeano"/>
                <a:ea typeface="Galdeano"/>
                <a:cs typeface="Galdeano"/>
                <a:sym typeface="Galdeano"/>
              </a:defRPr>
            </a:lvl3pPr>
            <a:lvl4pPr algn="ctr" rtl="0">
              <a:spcBef>
                <a:spcPts val="0"/>
              </a:spcBef>
              <a:spcAft>
                <a:spcPts val="0"/>
              </a:spcAft>
              <a:defRPr sz="4400">
                <a:solidFill>
                  <a:srgbClr val="FFFFFF"/>
                </a:solidFill>
                <a:latin typeface="Galdeano"/>
                <a:ea typeface="Galdeano"/>
                <a:cs typeface="Galdeano"/>
                <a:sym typeface="Galdeano"/>
              </a:defRPr>
            </a:lvl4pPr>
            <a:lvl5pPr algn="ctr" rtl="0">
              <a:spcBef>
                <a:spcPts val="0"/>
              </a:spcBef>
              <a:spcAft>
                <a:spcPts val="0"/>
              </a:spcAft>
              <a:defRPr sz="4400">
                <a:solidFill>
                  <a:srgbClr val="FFFFFF"/>
                </a:solidFill>
                <a:latin typeface="Galdeano"/>
                <a:ea typeface="Galdeano"/>
                <a:cs typeface="Galdeano"/>
                <a:sym typeface="Galdeano"/>
              </a:defRPr>
            </a:lvl5pPr>
            <a:lvl6pPr rtl="0">
              <a:spcBef>
                <a:spcPts val="0"/>
              </a:spcBef>
              <a:defRPr>
                <a:solidFill>
                  <a:schemeClr val="dk2"/>
                </a:solidFill>
              </a:defRPr>
            </a:lvl6pPr>
            <a:lvl7pPr rtl="0">
              <a:spcBef>
                <a:spcPts val="0"/>
              </a:spcBef>
              <a:defRPr>
                <a:solidFill>
                  <a:schemeClr val="dk2"/>
                </a:solidFill>
              </a:defRPr>
            </a:lvl7pPr>
            <a:lvl8pPr rtl="0">
              <a:spcBef>
                <a:spcPts val="0"/>
              </a:spcBef>
              <a:defRPr>
                <a:solidFill>
                  <a:schemeClr val="dk2"/>
                </a:solidFill>
              </a:defRPr>
            </a:lvl8pPr>
            <a:lvl9pPr rtl="0">
              <a:spcBef>
                <a:spcPts val="0"/>
              </a:spcBef>
              <a:defRPr>
                <a:solidFill>
                  <a:schemeClr val="dk2"/>
                </a:solidFill>
              </a:defRPr>
            </a:lvl9pPr>
          </a:lstStyle>
          <a:p>
            <a:endParaRPr/>
          </a:p>
        </p:txBody>
      </p:sp>
      <p:sp>
        <p:nvSpPr>
          <p:cNvPr id="51" name="Shape 51"/>
          <p:cNvSpPr txBox="1">
            <a:spLocks noGrp="1"/>
          </p:cNvSpPr>
          <p:nvPr>
            <p:ph type="dt" idx="10"/>
          </p:nvPr>
        </p:nvSpPr>
        <p:spPr>
          <a:xfrm>
            <a:off x="5164137" y="6249987"/>
            <a:ext cx="3786298" cy="365099"/>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chemeClr val="dk2"/>
              </a:buClr>
              <a:buFont typeface="Galdeano"/>
              <a:buNone/>
              <a:defRPr sz="1000" b="0" i="0" u="none" strike="noStrike" cap="none" baseline="0">
                <a:solidFill>
                  <a:schemeClr val="dk2"/>
                </a:solidFill>
                <a:latin typeface="Galdeano"/>
                <a:ea typeface="Galdeano"/>
                <a:cs typeface="Galdeano"/>
                <a:sym typeface="Galdeano"/>
                <a:rtl val="0"/>
              </a:defRPr>
            </a:lvl1pPr>
            <a:lvl2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52" name="Shape 52"/>
          <p:cNvSpPr txBox="1">
            <a:spLocks noGrp="1"/>
          </p:cNvSpPr>
          <p:nvPr>
            <p:ph type="ftr" idx="11"/>
          </p:nvPr>
        </p:nvSpPr>
        <p:spPr>
          <a:xfrm>
            <a:off x="193675" y="6249987"/>
            <a:ext cx="3786298" cy="365099"/>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4572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6400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53" name="Shape 53"/>
          <p:cNvSpPr txBox="1">
            <a:spLocks noGrp="1"/>
          </p:cNvSpPr>
          <p:nvPr>
            <p:ph type="sldNum" idx="12"/>
          </p:nvPr>
        </p:nvSpPr>
        <p:spPr>
          <a:xfrm>
            <a:off x="3990975" y="6249987"/>
            <a:ext cx="1161900" cy="365099"/>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2"/>
              </a:buClr>
              <a:buSzPct val="25000"/>
              <a:buFont typeface="Galdeano"/>
              <a:buNone/>
            </a:pPr>
            <a:fld id="{00000000-1234-1234-1234-123412341234}" type="slidenum">
              <a:rPr lang="en-US" sz="1000" b="0" i="0" u="none" strike="noStrike" cap="none" baseline="0">
                <a:solidFill>
                  <a:schemeClr val="dk2"/>
                </a:solidFill>
                <a:latin typeface="Galdeano"/>
                <a:ea typeface="Galdeano"/>
                <a:cs typeface="Galdeano"/>
                <a:sym typeface="Galdeano"/>
                <a:rtl val="0"/>
              </a:rPr>
              <a:t>‹#›</a:t>
            </a:fld>
            <a:endParaRPr lang="en-US" sz="1000" b="0" i="0" u="none" strike="noStrike" cap="none" baseline="0">
              <a:solidFill>
                <a:schemeClr val="dk2"/>
              </a:solidFill>
              <a:latin typeface="Galdeano"/>
              <a:ea typeface="Galdeano"/>
              <a:cs typeface="Galdeano"/>
              <a:sym typeface="Galdeano"/>
              <a:rtl val="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54"/>
        <p:cNvGrpSpPr/>
        <p:nvPr/>
      </p:nvGrpSpPr>
      <p:grpSpPr>
        <a:xfrm>
          <a:off x="0" y="0"/>
          <a:ext cx="0" cy="0"/>
          <a:chOff x="0" y="0"/>
          <a:chExt cx="0" cy="0"/>
        </a:xfrm>
      </p:grpSpPr>
      <p:sp>
        <p:nvSpPr>
          <p:cNvPr id="55" name="Shape 55"/>
          <p:cNvSpPr txBox="1">
            <a:spLocks noGrp="1"/>
          </p:cNvSpPr>
          <p:nvPr>
            <p:ph type="body" idx="1"/>
          </p:nvPr>
        </p:nvSpPr>
        <p:spPr>
          <a:xfrm>
            <a:off x="871537" y="2674935"/>
            <a:ext cx="7408799" cy="3451200"/>
          </a:xfrm>
          <a:prstGeom prst="rect">
            <a:avLst/>
          </a:prstGeom>
          <a:noFill/>
          <a:ln>
            <a:noFill/>
          </a:ln>
        </p:spPr>
        <p:txBody>
          <a:bodyPr lIns="91425" tIns="91425" rIns="91425" bIns="91425" anchor="t" anchorCtr="0"/>
          <a:lstStyle>
            <a:lvl1pPr marL="273050" indent="31750" algn="l" rtl="0">
              <a:spcBef>
                <a:spcPts val="480"/>
              </a:spcBef>
              <a:spcAft>
                <a:spcPts val="0"/>
              </a:spcAft>
              <a:buClr>
                <a:schemeClr val="accent1"/>
              </a:buClr>
              <a:buFont typeface="Noto Sans Symbols"/>
              <a:buChar char="∗"/>
              <a:defRPr sz="2400">
                <a:solidFill>
                  <a:schemeClr val="dk2"/>
                </a:solidFill>
                <a:latin typeface="Galdeano"/>
                <a:ea typeface="Galdeano"/>
                <a:cs typeface="Galdeano"/>
                <a:sym typeface="Galdeano"/>
              </a:defRPr>
            </a:lvl1pPr>
            <a:lvl2pPr marL="576262" indent="-4762" algn="l" rtl="0">
              <a:spcBef>
                <a:spcPts val="440"/>
              </a:spcBef>
              <a:spcAft>
                <a:spcPts val="0"/>
              </a:spcAft>
              <a:buClr>
                <a:schemeClr val="accent1"/>
              </a:buClr>
              <a:buFont typeface="Noto Sans Symbols"/>
              <a:buChar char="∗"/>
              <a:defRPr sz="2200">
                <a:solidFill>
                  <a:schemeClr val="dk2"/>
                </a:solidFill>
                <a:latin typeface="Galdeano"/>
                <a:ea typeface="Galdeano"/>
                <a:cs typeface="Galdeano"/>
                <a:sym typeface="Galdeano"/>
              </a:defRPr>
            </a:lvl2pPr>
            <a:lvl3pPr marL="855662" indent="20637" algn="l" rtl="0">
              <a:spcBef>
                <a:spcPts val="400"/>
              </a:spcBef>
              <a:spcAft>
                <a:spcPts val="0"/>
              </a:spcAft>
              <a:buClr>
                <a:schemeClr val="accent1"/>
              </a:buClr>
              <a:buFont typeface="Noto Sans Symbols"/>
              <a:buChar char="∗"/>
              <a:defRPr sz="2000">
                <a:solidFill>
                  <a:schemeClr val="dk2"/>
                </a:solidFill>
                <a:latin typeface="Galdeano"/>
                <a:ea typeface="Galdeano"/>
                <a:cs typeface="Galdeano"/>
                <a:sym typeface="Galdeano"/>
              </a:defRPr>
            </a:lvl3pPr>
            <a:lvl4pPr marL="1143000" indent="0" algn="l" rtl="0">
              <a:spcBef>
                <a:spcPts val="360"/>
              </a:spcBef>
              <a:spcAft>
                <a:spcPts val="0"/>
              </a:spcAft>
              <a:buClr>
                <a:schemeClr val="accent1"/>
              </a:buClr>
              <a:buFont typeface="Noto Sans Symbols"/>
              <a:buChar char="∗"/>
              <a:defRPr>
                <a:solidFill>
                  <a:schemeClr val="dk2"/>
                </a:solidFill>
                <a:latin typeface="Galdeano"/>
                <a:ea typeface="Galdeano"/>
                <a:cs typeface="Galdeano"/>
                <a:sym typeface="Galdeano"/>
              </a:defRPr>
            </a:lvl4pPr>
            <a:lvl5pPr marL="1462087" indent="-26987" algn="l" rtl="0">
              <a:spcBef>
                <a:spcPts val="320"/>
              </a:spcBef>
              <a:spcAft>
                <a:spcPts val="0"/>
              </a:spcAft>
              <a:buClr>
                <a:schemeClr val="accent1"/>
              </a:buClr>
              <a:buFont typeface="Noto Sans Symbols"/>
              <a:buChar char="∗"/>
              <a:defRPr sz="1600">
                <a:solidFill>
                  <a:schemeClr val="dk2"/>
                </a:solidFill>
                <a:latin typeface="Galdeano"/>
                <a:ea typeface="Galdeano"/>
                <a:cs typeface="Galdeano"/>
                <a:sym typeface="Galdeano"/>
              </a:defRPr>
            </a:lvl5pPr>
            <a:lvl6pPr marL="1783079" indent="-55878" algn="l" rtl="0">
              <a:spcBef>
                <a:spcPts val="384"/>
              </a:spcBef>
              <a:buClr>
                <a:schemeClr val="accent1"/>
              </a:buClr>
              <a:buFont typeface="Noto Sans Symbols"/>
              <a:buChar char="∗"/>
              <a:defRPr sz="1400">
                <a:solidFill>
                  <a:schemeClr val="dk2"/>
                </a:solidFill>
                <a:latin typeface="Galdeano"/>
                <a:ea typeface="Galdeano"/>
                <a:cs typeface="Galdeano"/>
                <a:sym typeface="Galdeano"/>
              </a:defRPr>
            </a:lvl6pPr>
            <a:lvl7pPr marL="2103120" indent="-58420" algn="l" rtl="0">
              <a:spcBef>
                <a:spcPts val="384"/>
              </a:spcBef>
              <a:buClr>
                <a:schemeClr val="accent1"/>
              </a:buClr>
              <a:buFont typeface="Noto Sans Symbols"/>
              <a:buChar char="∗"/>
              <a:defRPr sz="1400">
                <a:solidFill>
                  <a:schemeClr val="dk2"/>
                </a:solidFill>
                <a:latin typeface="Galdeano"/>
                <a:ea typeface="Galdeano"/>
                <a:cs typeface="Galdeano"/>
                <a:sym typeface="Galdeano"/>
              </a:defRPr>
            </a:lvl7pPr>
            <a:lvl8pPr marL="2423160" indent="-60960" algn="l" rtl="0">
              <a:spcBef>
                <a:spcPts val="384"/>
              </a:spcBef>
              <a:buClr>
                <a:schemeClr val="accent1"/>
              </a:buClr>
              <a:buFont typeface="Noto Sans Symbols"/>
              <a:buChar char="∗"/>
              <a:defRPr sz="1400">
                <a:solidFill>
                  <a:schemeClr val="dk2"/>
                </a:solidFill>
                <a:latin typeface="Galdeano"/>
                <a:ea typeface="Galdeano"/>
                <a:cs typeface="Galdeano"/>
                <a:sym typeface="Galdeano"/>
              </a:defRPr>
            </a:lvl8pPr>
            <a:lvl9pPr marL="2743200" indent="-50800" algn="l" rtl="0">
              <a:spcBef>
                <a:spcPts val="384"/>
              </a:spcBef>
              <a:buClr>
                <a:schemeClr val="accent1"/>
              </a:buClr>
              <a:buFont typeface="Noto Sans Symbols"/>
              <a:buChar char="∗"/>
              <a:defRPr sz="1400">
                <a:solidFill>
                  <a:schemeClr val="dk2"/>
                </a:solidFill>
                <a:latin typeface="Galdeano"/>
                <a:ea typeface="Galdeano"/>
                <a:cs typeface="Galdeano"/>
                <a:sym typeface="Galdeano"/>
              </a:defRPr>
            </a:lvl9pPr>
          </a:lstStyle>
          <a:p>
            <a:endParaRPr/>
          </a:p>
        </p:txBody>
      </p:sp>
      <p:sp>
        <p:nvSpPr>
          <p:cNvPr id="56" name="Shape 56"/>
          <p:cNvSpPr txBox="1">
            <a:spLocks noGrp="1"/>
          </p:cNvSpPr>
          <p:nvPr>
            <p:ph type="title"/>
          </p:nvPr>
        </p:nvSpPr>
        <p:spPr>
          <a:xfrm>
            <a:off x="457200" y="338137"/>
            <a:ext cx="8229600" cy="1252498"/>
          </a:xfrm>
          <a:prstGeom prst="rect">
            <a:avLst/>
          </a:prstGeom>
          <a:noFill/>
          <a:ln>
            <a:noFill/>
          </a:ln>
        </p:spPr>
        <p:txBody>
          <a:bodyPr lIns="91425" tIns="91425" rIns="91425" bIns="91425" anchor="ctr" anchorCtr="0"/>
          <a:lstStyle>
            <a:lvl1pPr algn="ctr" rtl="0">
              <a:spcBef>
                <a:spcPts val="0"/>
              </a:spcBef>
              <a:spcAft>
                <a:spcPts val="0"/>
              </a:spcAft>
              <a:defRPr sz="4400">
                <a:solidFill>
                  <a:srgbClr val="FFFFFF"/>
                </a:solidFill>
                <a:latin typeface="Galdeano"/>
                <a:ea typeface="Galdeano"/>
                <a:cs typeface="Galdeano"/>
                <a:sym typeface="Galdeano"/>
              </a:defRPr>
            </a:lvl1pPr>
            <a:lvl2pPr algn="ctr" rtl="0">
              <a:spcBef>
                <a:spcPts val="0"/>
              </a:spcBef>
              <a:spcAft>
                <a:spcPts val="0"/>
              </a:spcAft>
              <a:defRPr sz="4400">
                <a:solidFill>
                  <a:srgbClr val="FFFFFF"/>
                </a:solidFill>
                <a:latin typeface="Galdeano"/>
                <a:ea typeface="Galdeano"/>
                <a:cs typeface="Galdeano"/>
                <a:sym typeface="Galdeano"/>
              </a:defRPr>
            </a:lvl2pPr>
            <a:lvl3pPr algn="ctr" rtl="0">
              <a:spcBef>
                <a:spcPts val="0"/>
              </a:spcBef>
              <a:spcAft>
                <a:spcPts val="0"/>
              </a:spcAft>
              <a:defRPr sz="4400">
                <a:solidFill>
                  <a:srgbClr val="FFFFFF"/>
                </a:solidFill>
                <a:latin typeface="Galdeano"/>
                <a:ea typeface="Galdeano"/>
                <a:cs typeface="Galdeano"/>
                <a:sym typeface="Galdeano"/>
              </a:defRPr>
            </a:lvl3pPr>
            <a:lvl4pPr algn="ctr" rtl="0">
              <a:spcBef>
                <a:spcPts val="0"/>
              </a:spcBef>
              <a:spcAft>
                <a:spcPts val="0"/>
              </a:spcAft>
              <a:defRPr sz="4400">
                <a:solidFill>
                  <a:srgbClr val="FFFFFF"/>
                </a:solidFill>
                <a:latin typeface="Galdeano"/>
                <a:ea typeface="Galdeano"/>
                <a:cs typeface="Galdeano"/>
                <a:sym typeface="Galdeano"/>
              </a:defRPr>
            </a:lvl4pPr>
            <a:lvl5pPr algn="ctr" rtl="0">
              <a:spcBef>
                <a:spcPts val="0"/>
              </a:spcBef>
              <a:spcAft>
                <a:spcPts val="0"/>
              </a:spcAft>
              <a:defRPr sz="4400">
                <a:solidFill>
                  <a:srgbClr val="FFFFFF"/>
                </a:solidFill>
                <a:latin typeface="Galdeano"/>
                <a:ea typeface="Galdeano"/>
                <a:cs typeface="Galdeano"/>
                <a:sym typeface="Galdeano"/>
              </a:defRPr>
            </a:lvl5pPr>
            <a:lvl6pPr rtl="0">
              <a:spcBef>
                <a:spcPts val="0"/>
              </a:spcBef>
              <a:defRPr>
                <a:solidFill>
                  <a:schemeClr val="dk2"/>
                </a:solidFill>
              </a:defRPr>
            </a:lvl6pPr>
            <a:lvl7pPr rtl="0">
              <a:spcBef>
                <a:spcPts val="0"/>
              </a:spcBef>
              <a:defRPr>
                <a:solidFill>
                  <a:schemeClr val="dk2"/>
                </a:solidFill>
              </a:defRPr>
            </a:lvl7pPr>
            <a:lvl8pPr rtl="0">
              <a:spcBef>
                <a:spcPts val="0"/>
              </a:spcBef>
              <a:defRPr>
                <a:solidFill>
                  <a:schemeClr val="dk2"/>
                </a:solidFill>
              </a:defRPr>
            </a:lvl8pPr>
            <a:lvl9pPr rtl="0">
              <a:spcBef>
                <a:spcPts val="0"/>
              </a:spcBef>
              <a:defRPr>
                <a:solidFill>
                  <a:schemeClr val="dk2"/>
                </a:solidFill>
              </a:defRPr>
            </a:lvl9pPr>
          </a:lstStyle>
          <a:p>
            <a:endParaRPr/>
          </a:p>
        </p:txBody>
      </p:sp>
      <p:sp>
        <p:nvSpPr>
          <p:cNvPr id="57" name="Shape 57"/>
          <p:cNvSpPr txBox="1">
            <a:spLocks noGrp="1"/>
          </p:cNvSpPr>
          <p:nvPr>
            <p:ph type="dt" idx="10"/>
          </p:nvPr>
        </p:nvSpPr>
        <p:spPr>
          <a:xfrm>
            <a:off x="5164137" y="6249987"/>
            <a:ext cx="3786298" cy="365099"/>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chemeClr val="dk2"/>
              </a:buClr>
              <a:buFont typeface="Galdeano"/>
              <a:buNone/>
              <a:defRPr sz="1000" b="0" i="0" u="none" strike="noStrike" cap="none" baseline="0">
                <a:solidFill>
                  <a:schemeClr val="dk2"/>
                </a:solidFill>
                <a:latin typeface="Galdeano"/>
                <a:ea typeface="Galdeano"/>
                <a:cs typeface="Galdeano"/>
                <a:sym typeface="Galdeano"/>
                <a:rtl val="0"/>
              </a:defRPr>
            </a:lvl1pPr>
            <a:lvl2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58" name="Shape 58"/>
          <p:cNvSpPr txBox="1">
            <a:spLocks noGrp="1"/>
          </p:cNvSpPr>
          <p:nvPr>
            <p:ph type="ftr" idx="11"/>
          </p:nvPr>
        </p:nvSpPr>
        <p:spPr>
          <a:xfrm>
            <a:off x="193675" y="6249987"/>
            <a:ext cx="3786298" cy="365099"/>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4572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6400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59" name="Shape 59"/>
          <p:cNvSpPr txBox="1">
            <a:spLocks noGrp="1"/>
          </p:cNvSpPr>
          <p:nvPr>
            <p:ph type="sldNum" idx="12"/>
          </p:nvPr>
        </p:nvSpPr>
        <p:spPr>
          <a:xfrm>
            <a:off x="3990975" y="6249987"/>
            <a:ext cx="1161900" cy="365099"/>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2"/>
              </a:buClr>
              <a:buSzPct val="25000"/>
              <a:buFont typeface="Galdeano"/>
              <a:buNone/>
            </a:pPr>
            <a:fld id="{00000000-1234-1234-1234-123412341234}" type="slidenum">
              <a:rPr lang="en-US" sz="1000" b="0" i="0" u="none" strike="noStrike" cap="none" baseline="0">
                <a:solidFill>
                  <a:schemeClr val="dk2"/>
                </a:solidFill>
                <a:latin typeface="Galdeano"/>
                <a:ea typeface="Galdeano"/>
                <a:cs typeface="Galdeano"/>
                <a:sym typeface="Galdeano"/>
                <a:rtl val="0"/>
              </a:rPr>
              <a:t>‹#›</a:t>
            </a:fld>
            <a:endParaRPr lang="en-US" sz="1000" b="0" i="0" u="none" strike="noStrike" cap="none" baseline="0">
              <a:solidFill>
                <a:schemeClr val="dk2"/>
              </a:solidFill>
              <a:latin typeface="Galdeano"/>
              <a:ea typeface="Galdeano"/>
              <a:cs typeface="Galdeano"/>
              <a:sym typeface="Galdeano"/>
              <a:rtl val="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60"/>
        <p:cNvGrpSpPr/>
        <p:nvPr/>
      </p:nvGrpSpPr>
      <p:grpSpPr>
        <a:xfrm>
          <a:off x="0" y="0"/>
          <a:ext cx="0" cy="0"/>
          <a:chOff x="0" y="0"/>
          <a:chExt cx="0" cy="0"/>
        </a:xfrm>
      </p:grpSpPr>
      <p:sp>
        <p:nvSpPr>
          <p:cNvPr id="61" name="Shape 61"/>
          <p:cNvSpPr txBox="1">
            <a:spLocks noGrp="1"/>
          </p:cNvSpPr>
          <p:nvPr>
            <p:ph type="title"/>
          </p:nvPr>
        </p:nvSpPr>
        <p:spPr>
          <a:xfrm>
            <a:off x="457200" y="338137"/>
            <a:ext cx="8229600" cy="1252498"/>
          </a:xfrm>
          <a:prstGeom prst="rect">
            <a:avLst/>
          </a:prstGeom>
          <a:noFill/>
          <a:ln>
            <a:noFill/>
          </a:ln>
        </p:spPr>
        <p:txBody>
          <a:bodyPr lIns="91425" tIns="91425" rIns="91425" bIns="91425" anchor="ctr" anchorCtr="0"/>
          <a:lstStyle>
            <a:lvl1pPr algn="ctr" rtl="0">
              <a:spcBef>
                <a:spcPts val="0"/>
              </a:spcBef>
              <a:spcAft>
                <a:spcPts val="0"/>
              </a:spcAft>
              <a:defRPr sz="4400">
                <a:solidFill>
                  <a:srgbClr val="FFFFFF"/>
                </a:solidFill>
                <a:latin typeface="Galdeano"/>
                <a:ea typeface="Galdeano"/>
                <a:cs typeface="Galdeano"/>
                <a:sym typeface="Galdeano"/>
              </a:defRPr>
            </a:lvl1pPr>
            <a:lvl2pPr algn="ctr" rtl="0">
              <a:spcBef>
                <a:spcPts val="0"/>
              </a:spcBef>
              <a:spcAft>
                <a:spcPts val="0"/>
              </a:spcAft>
              <a:defRPr sz="4400">
                <a:solidFill>
                  <a:srgbClr val="FFFFFF"/>
                </a:solidFill>
                <a:latin typeface="Galdeano"/>
                <a:ea typeface="Galdeano"/>
                <a:cs typeface="Galdeano"/>
                <a:sym typeface="Galdeano"/>
              </a:defRPr>
            </a:lvl2pPr>
            <a:lvl3pPr algn="ctr" rtl="0">
              <a:spcBef>
                <a:spcPts val="0"/>
              </a:spcBef>
              <a:spcAft>
                <a:spcPts val="0"/>
              </a:spcAft>
              <a:defRPr sz="4400">
                <a:solidFill>
                  <a:srgbClr val="FFFFFF"/>
                </a:solidFill>
                <a:latin typeface="Galdeano"/>
                <a:ea typeface="Galdeano"/>
                <a:cs typeface="Galdeano"/>
                <a:sym typeface="Galdeano"/>
              </a:defRPr>
            </a:lvl3pPr>
            <a:lvl4pPr algn="ctr" rtl="0">
              <a:spcBef>
                <a:spcPts val="0"/>
              </a:spcBef>
              <a:spcAft>
                <a:spcPts val="0"/>
              </a:spcAft>
              <a:defRPr sz="4400">
                <a:solidFill>
                  <a:srgbClr val="FFFFFF"/>
                </a:solidFill>
                <a:latin typeface="Galdeano"/>
                <a:ea typeface="Galdeano"/>
                <a:cs typeface="Galdeano"/>
                <a:sym typeface="Galdeano"/>
              </a:defRPr>
            </a:lvl4pPr>
            <a:lvl5pPr algn="ctr" rtl="0">
              <a:spcBef>
                <a:spcPts val="0"/>
              </a:spcBef>
              <a:spcAft>
                <a:spcPts val="0"/>
              </a:spcAft>
              <a:defRPr sz="4400">
                <a:solidFill>
                  <a:srgbClr val="FFFFFF"/>
                </a:solidFill>
                <a:latin typeface="Galdeano"/>
                <a:ea typeface="Galdeano"/>
                <a:cs typeface="Galdeano"/>
                <a:sym typeface="Galdeano"/>
              </a:defRPr>
            </a:lvl5pPr>
            <a:lvl6pPr rtl="0">
              <a:spcBef>
                <a:spcPts val="0"/>
              </a:spcBef>
              <a:defRPr>
                <a:solidFill>
                  <a:schemeClr val="dk2"/>
                </a:solidFill>
              </a:defRPr>
            </a:lvl6pPr>
            <a:lvl7pPr rtl="0">
              <a:spcBef>
                <a:spcPts val="0"/>
              </a:spcBef>
              <a:defRPr>
                <a:solidFill>
                  <a:schemeClr val="dk2"/>
                </a:solidFill>
              </a:defRPr>
            </a:lvl7pPr>
            <a:lvl8pPr rtl="0">
              <a:spcBef>
                <a:spcPts val="0"/>
              </a:spcBef>
              <a:defRPr>
                <a:solidFill>
                  <a:schemeClr val="dk2"/>
                </a:solidFill>
              </a:defRPr>
            </a:lvl8pPr>
            <a:lvl9pPr rtl="0">
              <a:spcBef>
                <a:spcPts val="0"/>
              </a:spcBef>
              <a:defRPr>
                <a:solidFill>
                  <a:schemeClr val="dk2"/>
                </a:solidFill>
              </a:defRPr>
            </a:lvl9pPr>
          </a:lstStyle>
          <a:p>
            <a:endParaRPr/>
          </a:p>
        </p:txBody>
      </p:sp>
      <p:sp>
        <p:nvSpPr>
          <p:cNvPr id="62" name="Shape 62"/>
          <p:cNvSpPr txBox="1">
            <a:spLocks noGrp="1"/>
          </p:cNvSpPr>
          <p:nvPr>
            <p:ph type="body" idx="1"/>
          </p:nvPr>
        </p:nvSpPr>
        <p:spPr>
          <a:xfrm>
            <a:off x="676654" y="2679191"/>
            <a:ext cx="3822299" cy="3447299"/>
          </a:xfrm>
          <a:prstGeom prst="rect">
            <a:avLst/>
          </a:prstGeom>
          <a:noFill/>
          <a:ln>
            <a:noFill/>
          </a:ln>
        </p:spPr>
        <p:txBody>
          <a:bodyPr lIns="91425" tIns="91425" rIns="91425" bIns="91425" anchor="t" anchorCtr="0"/>
          <a:lstStyle>
            <a:lvl1pPr marL="273050" indent="31750" algn="l" rtl="0">
              <a:spcBef>
                <a:spcPts val="480"/>
              </a:spcBef>
              <a:spcAft>
                <a:spcPts val="0"/>
              </a:spcAft>
              <a:buClr>
                <a:schemeClr val="accent1"/>
              </a:buClr>
              <a:buFont typeface="Noto Sans Symbols"/>
              <a:buChar char="∗"/>
              <a:defRPr sz="2400">
                <a:solidFill>
                  <a:schemeClr val="dk2"/>
                </a:solidFill>
                <a:latin typeface="Galdeano"/>
                <a:ea typeface="Galdeano"/>
                <a:cs typeface="Galdeano"/>
                <a:sym typeface="Galdeano"/>
              </a:defRPr>
            </a:lvl1pPr>
            <a:lvl2pPr marL="576262" indent="-4762" algn="l" rtl="0">
              <a:spcBef>
                <a:spcPts val="440"/>
              </a:spcBef>
              <a:spcAft>
                <a:spcPts val="0"/>
              </a:spcAft>
              <a:buClr>
                <a:schemeClr val="accent1"/>
              </a:buClr>
              <a:buFont typeface="Noto Sans Symbols"/>
              <a:buChar char="∗"/>
              <a:defRPr sz="2200">
                <a:solidFill>
                  <a:schemeClr val="dk2"/>
                </a:solidFill>
                <a:latin typeface="Galdeano"/>
                <a:ea typeface="Galdeano"/>
                <a:cs typeface="Galdeano"/>
                <a:sym typeface="Galdeano"/>
              </a:defRPr>
            </a:lvl2pPr>
            <a:lvl3pPr marL="855662" indent="20637" algn="l" rtl="0">
              <a:spcBef>
                <a:spcPts val="400"/>
              </a:spcBef>
              <a:spcAft>
                <a:spcPts val="0"/>
              </a:spcAft>
              <a:buClr>
                <a:schemeClr val="accent1"/>
              </a:buClr>
              <a:buFont typeface="Noto Sans Symbols"/>
              <a:buChar char="∗"/>
              <a:defRPr sz="2000">
                <a:solidFill>
                  <a:schemeClr val="dk2"/>
                </a:solidFill>
                <a:latin typeface="Galdeano"/>
                <a:ea typeface="Galdeano"/>
                <a:cs typeface="Galdeano"/>
                <a:sym typeface="Galdeano"/>
              </a:defRPr>
            </a:lvl3pPr>
            <a:lvl4pPr marL="1143000" indent="0" algn="l" rtl="0">
              <a:spcBef>
                <a:spcPts val="360"/>
              </a:spcBef>
              <a:spcAft>
                <a:spcPts val="0"/>
              </a:spcAft>
              <a:buClr>
                <a:schemeClr val="accent1"/>
              </a:buClr>
              <a:buFont typeface="Noto Sans Symbols"/>
              <a:buChar char="∗"/>
              <a:defRPr>
                <a:solidFill>
                  <a:schemeClr val="dk2"/>
                </a:solidFill>
                <a:latin typeface="Galdeano"/>
                <a:ea typeface="Galdeano"/>
                <a:cs typeface="Galdeano"/>
                <a:sym typeface="Galdeano"/>
              </a:defRPr>
            </a:lvl4pPr>
            <a:lvl5pPr marL="1462087" indent="-26987" algn="l" rtl="0">
              <a:spcBef>
                <a:spcPts val="320"/>
              </a:spcBef>
              <a:spcAft>
                <a:spcPts val="0"/>
              </a:spcAft>
              <a:buClr>
                <a:schemeClr val="accent1"/>
              </a:buClr>
              <a:buFont typeface="Noto Sans Symbols"/>
              <a:buChar char="∗"/>
              <a:defRPr sz="1600">
                <a:solidFill>
                  <a:schemeClr val="dk2"/>
                </a:solidFill>
                <a:latin typeface="Galdeano"/>
                <a:ea typeface="Galdeano"/>
                <a:cs typeface="Galdeano"/>
                <a:sym typeface="Galdeano"/>
              </a:defRPr>
            </a:lvl5pPr>
            <a:lvl6pPr marL="1783079" indent="-55878" algn="l" rtl="0">
              <a:spcBef>
                <a:spcPts val="384"/>
              </a:spcBef>
              <a:buClr>
                <a:schemeClr val="accent1"/>
              </a:buClr>
              <a:buFont typeface="Noto Sans Symbols"/>
              <a:buChar char="∗"/>
              <a:defRPr sz="1400">
                <a:solidFill>
                  <a:schemeClr val="dk2"/>
                </a:solidFill>
                <a:latin typeface="Galdeano"/>
                <a:ea typeface="Galdeano"/>
                <a:cs typeface="Galdeano"/>
                <a:sym typeface="Galdeano"/>
              </a:defRPr>
            </a:lvl6pPr>
            <a:lvl7pPr marL="2103120" indent="-58420" algn="l" rtl="0">
              <a:spcBef>
                <a:spcPts val="384"/>
              </a:spcBef>
              <a:buClr>
                <a:schemeClr val="accent1"/>
              </a:buClr>
              <a:buFont typeface="Noto Sans Symbols"/>
              <a:buChar char="∗"/>
              <a:defRPr sz="1400">
                <a:solidFill>
                  <a:schemeClr val="dk2"/>
                </a:solidFill>
                <a:latin typeface="Galdeano"/>
                <a:ea typeface="Galdeano"/>
                <a:cs typeface="Galdeano"/>
                <a:sym typeface="Galdeano"/>
              </a:defRPr>
            </a:lvl7pPr>
            <a:lvl8pPr marL="2423160" indent="-60960" algn="l" rtl="0">
              <a:spcBef>
                <a:spcPts val="384"/>
              </a:spcBef>
              <a:buClr>
                <a:schemeClr val="accent1"/>
              </a:buClr>
              <a:buFont typeface="Noto Sans Symbols"/>
              <a:buChar char="∗"/>
              <a:defRPr sz="1400">
                <a:solidFill>
                  <a:schemeClr val="dk2"/>
                </a:solidFill>
                <a:latin typeface="Galdeano"/>
                <a:ea typeface="Galdeano"/>
                <a:cs typeface="Galdeano"/>
                <a:sym typeface="Galdeano"/>
              </a:defRPr>
            </a:lvl8pPr>
            <a:lvl9pPr marL="2743200" indent="-50800" algn="l" rtl="0">
              <a:spcBef>
                <a:spcPts val="384"/>
              </a:spcBef>
              <a:buClr>
                <a:schemeClr val="accent1"/>
              </a:buClr>
              <a:buFont typeface="Noto Sans Symbols"/>
              <a:buChar char="∗"/>
              <a:defRPr sz="1400">
                <a:solidFill>
                  <a:schemeClr val="dk2"/>
                </a:solidFill>
                <a:latin typeface="Galdeano"/>
                <a:ea typeface="Galdeano"/>
                <a:cs typeface="Galdeano"/>
                <a:sym typeface="Galdeano"/>
              </a:defRPr>
            </a:lvl9pPr>
          </a:lstStyle>
          <a:p>
            <a:endParaRPr/>
          </a:p>
        </p:txBody>
      </p:sp>
      <p:sp>
        <p:nvSpPr>
          <p:cNvPr id="63" name="Shape 63"/>
          <p:cNvSpPr txBox="1">
            <a:spLocks noGrp="1"/>
          </p:cNvSpPr>
          <p:nvPr>
            <p:ph type="body" idx="2"/>
          </p:nvPr>
        </p:nvSpPr>
        <p:spPr>
          <a:xfrm>
            <a:off x="4645151" y="2679191"/>
            <a:ext cx="3822299" cy="3447299"/>
          </a:xfrm>
          <a:prstGeom prst="rect">
            <a:avLst/>
          </a:prstGeom>
          <a:noFill/>
          <a:ln>
            <a:noFill/>
          </a:ln>
        </p:spPr>
        <p:txBody>
          <a:bodyPr lIns="91425" tIns="91425" rIns="91425" bIns="91425" anchor="t" anchorCtr="0"/>
          <a:lstStyle>
            <a:lvl1pPr marL="273050" indent="31750" algn="l" rtl="0">
              <a:spcBef>
                <a:spcPts val="480"/>
              </a:spcBef>
              <a:spcAft>
                <a:spcPts val="0"/>
              </a:spcAft>
              <a:buClr>
                <a:schemeClr val="accent1"/>
              </a:buClr>
              <a:buFont typeface="Noto Sans Symbols"/>
              <a:buChar char="∗"/>
              <a:defRPr sz="2400">
                <a:solidFill>
                  <a:schemeClr val="dk2"/>
                </a:solidFill>
                <a:latin typeface="Galdeano"/>
                <a:ea typeface="Galdeano"/>
                <a:cs typeface="Galdeano"/>
                <a:sym typeface="Galdeano"/>
              </a:defRPr>
            </a:lvl1pPr>
            <a:lvl2pPr marL="576262" indent="-4762" algn="l" rtl="0">
              <a:spcBef>
                <a:spcPts val="440"/>
              </a:spcBef>
              <a:spcAft>
                <a:spcPts val="0"/>
              </a:spcAft>
              <a:buClr>
                <a:schemeClr val="accent1"/>
              </a:buClr>
              <a:buFont typeface="Noto Sans Symbols"/>
              <a:buChar char="∗"/>
              <a:defRPr sz="2200">
                <a:solidFill>
                  <a:schemeClr val="dk2"/>
                </a:solidFill>
                <a:latin typeface="Galdeano"/>
                <a:ea typeface="Galdeano"/>
                <a:cs typeface="Galdeano"/>
                <a:sym typeface="Galdeano"/>
              </a:defRPr>
            </a:lvl2pPr>
            <a:lvl3pPr marL="855662" indent="20637" algn="l" rtl="0">
              <a:spcBef>
                <a:spcPts val="400"/>
              </a:spcBef>
              <a:spcAft>
                <a:spcPts val="0"/>
              </a:spcAft>
              <a:buClr>
                <a:schemeClr val="accent1"/>
              </a:buClr>
              <a:buFont typeface="Noto Sans Symbols"/>
              <a:buChar char="∗"/>
              <a:defRPr sz="2000">
                <a:solidFill>
                  <a:schemeClr val="dk2"/>
                </a:solidFill>
                <a:latin typeface="Galdeano"/>
                <a:ea typeface="Galdeano"/>
                <a:cs typeface="Galdeano"/>
                <a:sym typeface="Galdeano"/>
              </a:defRPr>
            </a:lvl3pPr>
            <a:lvl4pPr marL="1143000" indent="0" algn="l" rtl="0">
              <a:spcBef>
                <a:spcPts val="360"/>
              </a:spcBef>
              <a:spcAft>
                <a:spcPts val="0"/>
              </a:spcAft>
              <a:buClr>
                <a:schemeClr val="accent1"/>
              </a:buClr>
              <a:buFont typeface="Noto Sans Symbols"/>
              <a:buChar char="∗"/>
              <a:defRPr>
                <a:solidFill>
                  <a:schemeClr val="dk2"/>
                </a:solidFill>
                <a:latin typeface="Galdeano"/>
                <a:ea typeface="Galdeano"/>
                <a:cs typeface="Galdeano"/>
                <a:sym typeface="Galdeano"/>
              </a:defRPr>
            </a:lvl4pPr>
            <a:lvl5pPr marL="1462087" indent="-26987" algn="l" rtl="0">
              <a:spcBef>
                <a:spcPts val="320"/>
              </a:spcBef>
              <a:spcAft>
                <a:spcPts val="0"/>
              </a:spcAft>
              <a:buClr>
                <a:schemeClr val="accent1"/>
              </a:buClr>
              <a:buFont typeface="Noto Sans Symbols"/>
              <a:buChar char="∗"/>
              <a:defRPr sz="1600">
                <a:solidFill>
                  <a:schemeClr val="dk2"/>
                </a:solidFill>
                <a:latin typeface="Galdeano"/>
                <a:ea typeface="Galdeano"/>
                <a:cs typeface="Galdeano"/>
                <a:sym typeface="Galdeano"/>
              </a:defRPr>
            </a:lvl5pPr>
            <a:lvl6pPr marL="1783079" indent="-55878" algn="l" rtl="0">
              <a:spcBef>
                <a:spcPts val="384"/>
              </a:spcBef>
              <a:buClr>
                <a:schemeClr val="accent1"/>
              </a:buClr>
              <a:buFont typeface="Noto Sans Symbols"/>
              <a:buChar char="∗"/>
              <a:defRPr sz="1400">
                <a:solidFill>
                  <a:schemeClr val="dk2"/>
                </a:solidFill>
                <a:latin typeface="Galdeano"/>
                <a:ea typeface="Galdeano"/>
                <a:cs typeface="Galdeano"/>
                <a:sym typeface="Galdeano"/>
              </a:defRPr>
            </a:lvl6pPr>
            <a:lvl7pPr marL="2103120" indent="-58420" algn="l" rtl="0">
              <a:spcBef>
                <a:spcPts val="384"/>
              </a:spcBef>
              <a:buClr>
                <a:schemeClr val="accent1"/>
              </a:buClr>
              <a:buFont typeface="Noto Sans Symbols"/>
              <a:buChar char="∗"/>
              <a:defRPr sz="1400">
                <a:solidFill>
                  <a:schemeClr val="dk2"/>
                </a:solidFill>
                <a:latin typeface="Galdeano"/>
                <a:ea typeface="Galdeano"/>
                <a:cs typeface="Galdeano"/>
                <a:sym typeface="Galdeano"/>
              </a:defRPr>
            </a:lvl7pPr>
            <a:lvl8pPr marL="2423160" indent="-60960" algn="l" rtl="0">
              <a:spcBef>
                <a:spcPts val="384"/>
              </a:spcBef>
              <a:buClr>
                <a:schemeClr val="accent1"/>
              </a:buClr>
              <a:buFont typeface="Noto Sans Symbols"/>
              <a:buChar char="∗"/>
              <a:defRPr sz="1400">
                <a:solidFill>
                  <a:schemeClr val="dk2"/>
                </a:solidFill>
                <a:latin typeface="Galdeano"/>
                <a:ea typeface="Galdeano"/>
                <a:cs typeface="Galdeano"/>
                <a:sym typeface="Galdeano"/>
              </a:defRPr>
            </a:lvl8pPr>
            <a:lvl9pPr marL="2743200" indent="-50800" algn="l" rtl="0">
              <a:spcBef>
                <a:spcPts val="384"/>
              </a:spcBef>
              <a:buClr>
                <a:schemeClr val="accent1"/>
              </a:buClr>
              <a:buFont typeface="Noto Sans Symbols"/>
              <a:buChar char="∗"/>
              <a:defRPr sz="1400">
                <a:solidFill>
                  <a:schemeClr val="dk2"/>
                </a:solidFill>
                <a:latin typeface="Galdeano"/>
                <a:ea typeface="Galdeano"/>
                <a:cs typeface="Galdeano"/>
                <a:sym typeface="Galdeano"/>
              </a:defRPr>
            </a:lvl9pPr>
          </a:lstStyle>
          <a:p>
            <a:endParaRPr/>
          </a:p>
        </p:txBody>
      </p:sp>
      <p:sp>
        <p:nvSpPr>
          <p:cNvPr id="64" name="Shape 64"/>
          <p:cNvSpPr txBox="1">
            <a:spLocks noGrp="1"/>
          </p:cNvSpPr>
          <p:nvPr>
            <p:ph type="dt" idx="10"/>
          </p:nvPr>
        </p:nvSpPr>
        <p:spPr>
          <a:xfrm>
            <a:off x="5164137" y="6249987"/>
            <a:ext cx="3786298" cy="365099"/>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chemeClr val="dk2"/>
              </a:buClr>
              <a:buFont typeface="Galdeano"/>
              <a:buNone/>
              <a:defRPr sz="1000" b="0" i="0" u="none" strike="noStrike" cap="none" baseline="0">
                <a:solidFill>
                  <a:schemeClr val="dk2"/>
                </a:solidFill>
                <a:latin typeface="Galdeano"/>
                <a:ea typeface="Galdeano"/>
                <a:cs typeface="Galdeano"/>
                <a:sym typeface="Galdeano"/>
                <a:rtl val="0"/>
              </a:defRPr>
            </a:lvl1pPr>
            <a:lvl2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65" name="Shape 65"/>
          <p:cNvSpPr txBox="1">
            <a:spLocks noGrp="1"/>
          </p:cNvSpPr>
          <p:nvPr>
            <p:ph type="ftr" idx="11"/>
          </p:nvPr>
        </p:nvSpPr>
        <p:spPr>
          <a:xfrm>
            <a:off x="193675" y="6249987"/>
            <a:ext cx="3786298" cy="365099"/>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4572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6400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66" name="Shape 66"/>
          <p:cNvSpPr txBox="1">
            <a:spLocks noGrp="1"/>
          </p:cNvSpPr>
          <p:nvPr>
            <p:ph type="sldNum" idx="12"/>
          </p:nvPr>
        </p:nvSpPr>
        <p:spPr>
          <a:xfrm>
            <a:off x="3990975" y="6249987"/>
            <a:ext cx="1161900" cy="365099"/>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2"/>
              </a:buClr>
              <a:buSzPct val="25000"/>
              <a:buFont typeface="Galdeano"/>
              <a:buNone/>
            </a:pPr>
            <a:fld id="{00000000-1234-1234-1234-123412341234}" type="slidenum">
              <a:rPr lang="en-US" sz="1000" b="0" i="0" u="none" strike="noStrike" cap="none" baseline="0">
                <a:solidFill>
                  <a:schemeClr val="dk2"/>
                </a:solidFill>
                <a:latin typeface="Galdeano"/>
                <a:ea typeface="Galdeano"/>
                <a:cs typeface="Galdeano"/>
                <a:sym typeface="Galdeano"/>
                <a:rtl val="0"/>
              </a:rPr>
              <a:t>‹#›</a:t>
            </a:fld>
            <a:endParaRPr lang="en-US" sz="1000" b="0" i="0" u="none" strike="noStrike" cap="none" baseline="0">
              <a:solidFill>
                <a:schemeClr val="dk2"/>
              </a:solidFill>
              <a:latin typeface="Galdeano"/>
              <a:ea typeface="Galdeano"/>
              <a:cs typeface="Galdeano"/>
              <a:sym typeface="Galdeano"/>
              <a:rtl val="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67"/>
        <p:cNvGrpSpPr/>
        <p:nvPr/>
      </p:nvGrpSpPr>
      <p:grpSpPr>
        <a:xfrm>
          <a:off x="0" y="0"/>
          <a:ext cx="0" cy="0"/>
          <a:chOff x="0" y="0"/>
          <a:chExt cx="0" cy="0"/>
        </a:xfrm>
      </p:grpSpPr>
      <p:sp>
        <p:nvSpPr>
          <p:cNvPr id="68" name="Shape 68"/>
          <p:cNvSpPr txBox="1">
            <a:spLocks noGrp="1"/>
          </p:cNvSpPr>
          <p:nvPr>
            <p:ph type="title"/>
          </p:nvPr>
        </p:nvSpPr>
        <p:spPr>
          <a:xfrm>
            <a:off x="457200" y="338137"/>
            <a:ext cx="8229600" cy="1252498"/>
          </a:xfrm>
          <a:prstGeom prst="rect">
            <a:avLst/>
          </a:prstGeom>
          <a:noFill/>
          <a:ln>
            <a:noFill/>
          </a:ln>
        </p:spPr>
        <p:txBody>
          <a:bodyPr lIns="91425" tIns="91425" rIns="91425" bIns="91425" anchor="ctr" anchorCtr="0"/>
          <a:lstStyle>
            <a:lvl1pPr rtl="0">
              <a:spcBef>
                <a:spcPts val="0"/>
              </a:spcBef>
              <a:defRPr/>
            </a:lvl1pPr>
            <a:lvl2pPr rtl="0">
              <a:spcBef>
                <a:spcPts val="0"/>
              </a:spcBef>
              <a:defRPr sz="4400">
                <a:solidFill>
                  <a:srgbClr val="FFFFFF"/>
                </a:solidFill>
                <a:latin typeface="Galdeano"/>
                <a:ea typeface="Galdeano"/>
                <a:cs typeface="Galdeano"/>
                <a:sym typeface="Galdeano"/>
              </a:defRPr>
            </a:lvl2pPr>
            <a:lvl3pPr rtl="0">
              <a:spcBef>
                <a:spcPts val="0"/>
              </a:spcBef>
              <a:defRPr sz="4400">
                <a:solidFill>
                  <a:srgbClr val="FFFFFF"/>
                </a:solidFill>
                <a:latin typeface="Galdeano"/>
                <a:ea typeface="Galdeano"/>
                <a:cs typeface="Galdeano"/>
                <a:sym typeface="Galdeano"/>
              </a:defRPr>
            </a:lvl3pPr>
            <a:lvl4pPr rtl="0">
              <a:spcBef>
                <a:spcPts val="0"/>
              </a:spcBef>
              <a:defRPr sz="4400">
                <a:solidFill>
                  <a:srgbClr val="FFFFFF"/>
                </a:solidFill>
                <a:latin typeface="Galdeano"/>
                <a:ea typeface="Galdeano"/>
                <a:cs typeface="Galdeano"/>
                <a:sym typeface="Galdeano"/>
              </a:defRPr>
            </a:lvl4pPr>
            <a:lvl5pPr rtl="0">
              <a:spcBef>
                <a:spcPts val="0"/>
              </a:spcBef>
              <a:defRPr sz="4400">
                <a:solidFill>
                  <a:srgbClr val="FFFFFF"/>
                </a:solidFill>
                <a:latin typeface="Galdeano"/>
                <a:ea typeface="Galdeano"/>
                <a:cs typeface="Galdeano"/>
                <a:sym typeface="Galdeano"/>
              </a:defRPr>
            </a:lvl5pPr>
            <a:lvl6pPr rtl="0">
              <a:spcBef>
                <a:spcPts val="0"/>
              </a:spcBef>
              <a:defRPr>
                <a:solidFill>
                  <a:schemeClr val="dk2"/>
                </a:solidFill>
              </a:defRPr>
            </a:lvl6pPr>
            <a:lvl7pPr rtl="0">
              <a:spcBef>
                <a:spcPts val="0"/>
              </a:spcBef>
              <a:defRPr>
                <a:solidFill>
                  <a:schemeClr val="dk2"/>
                </a:solidFill>
              </a:defRPr>
            </a:lvl7pPr>
            <a:lvl8pPr rtl="0">
              <a:spcBef>
                <a:spcPts val="0"/>
              </a:spcBef>
              <a:defRPr>
                <a:solidFill>
                  <a:schemeClr val="dk2"/>
                </a:solidFill>
              </a:defRPr>
            </a:lvl8pPr>
            <a:lvl9pPr rtl="0">
              <a:spcBef>
                <a:spcPts val="0"/>
              </a:spcBef>
              <a:defRPr>
                <a:solidFill>
                  <a:schemeClr val="dk2"/>
                </a:solidFill>
              </a:defRPr>
            </a:lvl9pPr>
          </a:lstStyle>
          <a:p>
            <a:endParaRPr/>
          </a:p>
        </p:txBody>
      </p:sp>
      <p:sp>
        <p:nvSpPr>
          <p:cNvPr id="69" name="Shape 69"/>
          <p:cNvSpPr txBox="1">
            <a:spLocks noGrp="1"/>
          </p:cNvSpPr>
          <p:nvPr>
            <p:ph type="body" idx="1"/>
          </p:nvPr>
        </p:nvSpPr>
        <p:spPr>
          <a:xfrm>
            <a:off x="676656" y="2678114"/>
            <a:ext cx="3822299" cy="639900"/>
          </a:xfrm>
          <a:prstGeom prst="rect">
            <a:avLst/>
          </a:prstGeom>
          <a:noFill/>
          <a:ln>
            <a:noFill/>
          </a:ln>
        </p:spPr>
        <p:txBody>
          <a:bodyPr lIns="91425" tIns="91425" rIns="91425" bIns="91425" anchor="ctr" anchorCtr="0"/>
          <a:lstStyle>
            <a:lvl1pPr marL="0" indent="0" algn="ctr" rtl="0">
              <a:spcBef>
                <a:spcPts val="0"/>
              </a:spcBef>
              <a:buClr>
                <a:schemeClr val="dk2"/>
              </a:buClr>
              <a:buFont typeface="Galdeano"/>
              <a:buNone/>
              <a:defRPr sz="2400" b="0">
                <a:solidFill>
                  <a:schemeClr val="dk2"/>
                </a:solidFill>
                <a:latin typeface="Galdeano"/>
                <a:ea typeface="Galdeano"/>
                <a:cs typeface="Galdeano"/>
                <a:sym typeface="Galdeano"/>
              </a:defRPr>
            </a:lvl1pPr>
            <a:lvl2pPr marL="457200" indent="0" rtl="0">
              <a:spcBef>
                <a:spcPts val="0"/>
              </a:spcBef>
              <a:buFont typeface="Galdeano"/>
              <a:buNone/>
              <a:defRPr sz="2000" b="1"/>
            </a:lvl2pPr>
            <a:lvl3pPr marL="914400" indent="0" rtl="0">
              <a:spcBef>
                <a:spcPts val="0"/>
              </a:spcBef>
              <a:buFont typeface="Galdeano"/>
              <a:buNone/>
              <a:defRPr sz="1800" b="1"/>
            </a:lvl3pPr>
            <a:lvl4pPr marL="1371600" indent="0" rtl="0">
              <a:spcBef>
                <a:spcPts val="0"/>
              </a:spcBef>
              <a:buFont typeface="Galdeano"/>
              <a:buNone/>
              <a:defRPr sz="1600" b="1"/>
            </a:lvl4pPr>
            <a:lvl5pPr marL="1828800" indent="0" rtl="0">
              <a:spcBef>
                <a:spcPts val="0"/>
              </a:spcBef>
              <a:buFont typeface="Galdeano"/>
              <a:buNone/>
              <a:defRPr sz="1600" b="1"/>
            </a:lvl5pPr>
            <a:lvl6pPr marL="2286000" indent="0" rtl="0">
              <a:spcBef>
                <a:spcPts val="0"/>
              </a:spcBef>
              <a:buFont typeface="Galdeano"/>
              <a:buNone/>
              <a:defRPr sz="1600" b="1"/>
            </a:lvl6pPr>
            <a:lvl7pPr marL="2743200" indent="0" rtl="0">
              <a:spcBef>
                <a:spcPts val="0"/>
              </a:spcBef>
              <a:buFont typeface="Galdeano"/>
              <a:buNone/>
              <a:defRPr sz="1600" b="1"/>
            </a:lvl7pPr>
            <a:lvl8pPr marL="3200400" indent="0" rtl="0">
              <a:spcBef>
                <a:spcPts val="0"/>
              </a:spcBef>
              <a:buFont typeface="Galdeano"/>
              <a:buNone/>
              <a:defRPr sz="1600" b="1"/>
            </a:lvl8pPr>
            <a:lvl9pPr marL="3657600" indent="0" rtl="0">
              <a:spcBef>
                <a:spcPts val="0"/>
              </a:spcBef>
              <a:buFont typeface="Galdeano"/>
              <a:buNone/>
              <a:defRPr sz="1600" b="1"/>
            </a:lvl9pPr>
          </a:lstStyle>
          <a:p>
            <a:endParaRPr/>
          </a:p>
        </p:txBody>
      </p:sp>
      <p:sp>
        <p:nvSpPr>
          <p:cNvPr id="70" name="Shape 70"/>
          <p:cNvSpPr txBox="1">
            <a:spLocks noGrp="1"/>
          </p:cNvSpPr>
          <p:nvPr>
            <p:ph type="body" idx="2"/>
          </p:nvPr>
        </p:nvSpPr>
        <p:spPr>
          <a:xfrm>
            <a:off x="677331" y="3429000"/>
            <a:ext cx="3820199" cy="2697300"/>
          </a:xfrm>
          <a:prstGeom prst="rect">
            <a:avLst/>
          </a:prstGeom>
          <a:noFill/>
          <a:ln>
            <a:noFill/>
          </a:ln>
        </p:spPr>
        <p:txBody>
          <a:bodyPr lIns="91425" tIns="91425" rIns="91425" bIns="91425" anchor="t" anchorCtr="0"/>
          <a:lstStyle>
            <a:lvl1pPr rtl="0">
              <a:spcBef>
                <a:spcPts val="0"/>
              </a:spcBef>
              <a:defRPr sz="2000"/>
            </a:lvl1pPr>
            <a:lvl2pPr rtl="0">
              <a:spcBef>
                <a:spcPts val="0"/>
              </a:spcBef>
              <a:defRPr sz="1800"/>
            </a:lvl2pPr>
            <a:lvl3pPr rtl="0">
              <a:spcBef>
                <a:spcPts val="0"/>
              </a:spcBef>
              <a:defRPr sz="1600"/>
            </a:lvl3pPr>
            <a:lvl4pPr rtl="0">
              <a:spcBef>
                <a:spcPts val="0"/>
              </a:spcBef>
              <a:defRPr sz="1400"/>
            </a:lvl4pPr>
            <a:lvl5pPr rtl="0">
              <a:spcBef>
                <a:spcPts val="0"/>
              </a:spcBef>
              <a:defRPr sz="14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a:endParaRPr/>
          </a:p>
        </p:txBody>
      </p:sp>
      <p:sp>
        <p:nvSpPr>
          <p:cNvPr id="71" name="Shape 71"/>
          <p:cNvSpPr txBox="1">
            <a:spLocks noGrp="1"/>
          </p:cNvSpPr>
          <p:nvPr>
            <p:ph type="body" idx="3"/>
          </p:nvPr>
        </p:nvSpPr>
        <p:spPr>
          <a:xfrm>
            <a:off x="4648200" y="2678113"/>
            <a:ext cx="3822299" cy="639900"/>
          </a:xfrm>
          <a:prstGeom prst="rect">
            <a:avLst/>
          </a:prstGeom>
          <a:noFill/>
          <a:ln>
            <a:noFill/>
          </a:ln>
        </p:spPr>
        <p:txBody>
          <a:bodyPr lIns="91425" tIns="91425" rIns="91425" bIns="91425" anchor="ctr" anchorCtr="0"/>
          <a:lstStyle>
            <a:lvl1pPr marL="0" indent="0" algn="ctr" rtl="0">
              <a:spcBef>
                <a:spcPts val="0"/>
              </a:spcBef>
              <a:buClr>
                <a:schemeClr val="dk2"/>
              </a:buClr>
              <a:buFont typeface="Galdeano"/>
              <a:buNone/>
              <a:defRPr sz="2400" b="0" i="0">
                <a:solidFill>
                  <a:schemeClr val="dk2"/>
                </a:solidFill>
                <a:latin typeface="Galdeano"/>
                <a:ea typeface="Galdeano"/>
                <a:cs typeface="Galdeano"/>
                <a:sym typeface="Galdeano"/>
              </a:defRPr>
            </a:lvl1pPr>
            <a:lvl2pPr marL="457200" indent="0" rtl="0">
              <a:spcBef>
                <a:spcPts val="0"/>
              </a:spcBef>
              <a:buFont typeface="Galdeano"/>
              <a:buNone/>
              <a:defRPr sz="2000" b="1"/>
            </a:lvl2pPr>
            <a:lvl3pPr marL="914400" indent="0" rtl="0">
              <a:spcBef>
                <a:spcPts val="0"/>
              </a:spcBef>
              <a:buFont typeface="Galdeano"/>
              <a:buNone/>
              <a:defRPr sz="1800" b="1"/>
            </a:lvl3pPr>
            <a:lvl4pPr marL="1371600" indent="0" rtl="0">
              <a:spcBef>
                <a:spcPts val="0"/>
              </a:spcBef>
              <a:buFont typeface="Galdeano"/>
              <a:buNone/>
              <a:defRPr sz="1600" b="1"/>
            </a:lvl4pPr>
            <a:lvl5pPr marL="1828800" indent="0" rtl="0">
              <a:spcBef>
                <a:spcPts val="0"/>
              </a:spcBef>
              <a:buFont typeface="Galdeano"/>
              <a:buNone/>
              <a:defRPr sz="1600" b="1"/>
            </a:lvl5pPr>
            <a:lvl6pPr marL="2286000" indent="0" rtl="0">
              <a:spcBef>
                <a:spcPts val="0"/>
              </a:spcBef>
              <a:buFont typeface="Galdeano"/>
              <a:buNone/>
              <a:defRPr sz="1600" b="1"/>
            </a:lvl6pPr>
            <a:lvl7pPr marL="2743200" indent="0" rtl="0">
              <a:spcBef>
                <a:spcPts val="0"/>
              </a:spcBef>
              <a:buFont typeface="Galdeano"/>
              <a:buNone/>
              <a:defRPr sz="1600" b="1"/>
            </a:lvl7pPr>
            <a:lvl8pPr marL="3200400" indent="0" rtl="0">
              <a:spcBef>
                <a:spcPts val="0"/>
              </a:spcBef>
              <a:buFont typeface="Galdeano"/>
              <a:buNone/>
              <a:defRPr sz="1600" b="1"/>
            </a:lvl8pPr>
            <a:lvl9pPr marL="3657600" indent="0" rtl="0">
              <a:spcBef>
                <a:spcPts val="0"/>
              </a:spcBef>
              <a:buFont typeface="Galdeano"/>
              <a:buNone/>
              <a:defRPr sz="1600" b="1"/>
            </a:lvl9pPr>
          </a:lstStyle>
          <a:p>
            <a:endParaRPr/>
          </a:p>
        </p:txBody>
      </p:sp>
      <p:sp>
        <p:nvSpPr>
          <p:cNvPr id="72" name="Shape 72"/>
          <p:cNvSpPr txBox="1">
            <a:spLocks noGrp="1"/>
          </p:cNvSpPr>
          <p:nvPr>
            <p:ph type="body" idx="4"/>
          </p:nvPr>
        </p:nvSpPr>
        <p:spPr>
          <a:xfrm>
            <a:off x="4645025" y="3429000"/>
            <a:ext cx="3822299" cy="2697300"/>
          </a:xfrm>
          <a:prstGeom prst="rect">
            <a:avLst/>
          </a:prstGeom>
          <a:noFill/>
          <a:ln>
            <a:noFill/>
          </a:ln>
        </p:spPr>
        <p:txBody>
          <a:bodyPr lIns="91425" tIns="91425" rIns="91425" bIns="91425" anchor="t" anchorCtr="0"/>
          <a:lstStyle>
            <a:lvl1pPr rtl="0">
              <a:spcBef>
                <a:spcPts val="0"/>
              </a:spcBef>
              <a:defRPr sz="2000"/>
            </a:lvl1pPr>
            <a:lvl2pPr rtl="0">
              <a:spcBef>
                <a:spcPts val="0"/>
              </a:spcBef>
              <a:defRPr sz="1800"/>
            </a:lvl2pPr>
            <a:lvl3pPr rtl="0">
              <a:spcBef>
                <a:spcPts val="0"/>
              </a:spcBef>
              <a:defRPr sz="1600"/>
            </a:lvl3pPr>
            <a:lvl4pPr rtl="0">
              <a:spcBef>
                <a:spcPts val="0"/>
              </a:spcBef>
              <a:defRPr sz="1400"/>
            </a:lvl4pPr>
            <a:lvl5pPr rtl="0">
              <a:spcBef>
                <a:spcPts val="0"/>
              </a:spcBef>
              <a:defRPr sz="14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a:endParaRPr/>
          </a:p>
        </p:txBody>
      </p:sp>
      <p:sp>
        <p:nvSpPr>
          <p:cNvPr id="73" name="Shape 73"/>
          <p:cNvSpPr txBox="1">
            <a:spLocks noGrp="1"/>
          </p:cNvSpPr>
          <p:nvPr>
            <p:ph type="dt" idx="10"/>
          </p:nvPr>
        </p:nvSpPr>
        <p:spPr>
          <a:xfrm>
            <a:off x="5164137" y="6249987"/>
            <a:ext cx="3786298" cy="365099"/>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chemeClr val="dk2"/>
              </a:buClr>
              <a:buFont typeface="Galdeano"/>
              <a:buNone/>
              <a:defRPr sz="1000" b="0" i="0" u="none" strike="noStrike" cap="none" baseline="0">
                <a:solidFill>
                  <a:schemeClr val="dk2"/>
                </a:solidFill>
                <a:latin typeface="Galdeano"/>
                <a:ea typeface="Galdeano"/>
                <a:cs typeface="Galdeano"/>
                <a:sym typeface="Galdeano"/>
                <a:rtl val="0"/>
              </a:defRPr>
            </a:lvl1pPr>
            <a:lvl2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74" name="Shape 74"/>
          <p:cNvSpPr txBox="1">
            <a:spLocks noGrp="1"/>
          </p:cNvSpPr>
          <p:nvPr>
            <p:ph type="ftr" idx="11"/>
          </p:nvPr>
        </p:nvSpPr>
        <p:spPr>
          <a:xfrm>
            <a:off x="193675" y="6249987"/>
            <a:ext cx="3786298" cy="365099"/>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4572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6400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75" name="Shape 75"/>
          <p:cNvSpPr txBox="1">
            <a:spLocks noGrp="1"/>
          </p:cNvSpPr>
          <p:nvPr>
            <p:ph type="sldNum" idx="12"/>
          </p:nvPr>
        </p:nvSpPr>
        <p:spPr>
          <a:xfrm>
            <a:off x="3990975" y="6249987"/>
            <a:ext cx="1161900" cy="365099"/>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2"/>
              </a:buClr>
              <a:buSzPct val="25000"/>
              <a:buFont typeface="Galdeano"/>
              <a:buNone/>
            </a:pPr>
            <a:fld id="{00000000-1234-1234-1234-123412341234}" type="slidenum">
              <a:rPr lang="en-US" sz="1000" b="0" i="0" u="none" strike="noStrike" cap="none" baseline="0">
                <a:solidFill>
                  <a:schemeClr val="dk2"/>
                </a:solidFill>
                <a:latin typeface="Galdeano"/>
                <a:ea typeface="Galdeano"/>
                <a:cs typeface="Galdeano"/>
                <a:sym typeface="Galdeano"/>
                <a:rtl val="0"/>
              </a:rPr>
              <a:t>‹#›</a:t>
            </a:fld>
            <a:endParaRPr lang="en-US" sz="1000" b="0" i="0" u="none" strike="noStrike" cap="none" baseline="0">
              <a:solidFill>
                <a:schemeClr val="dk2"/>
              </a:solidFill>
              <a:latin typeface="Galdeano"/>
              <a:ea typeface="Galdeano"/>
              <a:cs typeface="Galdeano"/>
              <a:sym typeface="Galdeano"/>
              <a:rtl val="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6"/>
        <p:cNvGrpSpPr/>
        <p:nvPr/>
      </p:nvGrpSpPr>
      <p:grpSpPr>
        <a:xfrm>
          <a:off x="0" y="0"/>
          <a:ext cx="0" cy="0"/>
          <a:chOff x="0" y="0"/>
          <a:chExt cx="0" cy="0"/>
        </a:xfrm>
      </p:grpSpPr>
      <p:sp>
        <p:nvSpPr>
          <p:cNvPr id="77" name="Shape 77"/>
          <p:cNvSpPr txBox="1">
            <a:spLocks noGrp="1"/>
          </p:cNvSpPr>
          <p:nvPr>
            <p:ph type="title"/>
          </p:nvPr>
        </p:nvSpPr>
        <p:spPr>
          <a:xfrm>
            <a:off x="457200" y="338137"/>
            <a:ext cx="8229600" cy="1252498"/>
          </a:xfrm>
          <a:prstGeom prst="rect">
            <a:avLst/>
          </a:prstGeom>
          <a:noFill/>
          <a:ln>
            <a:noFill/>
          </a:ln>
        </p:spPr>
        <p:txBody>
          <a:bodyPr lIns="91425" tIns="91425" rIns="91425" bIns="91425" anchor="ctr" anchorCtr="0"/>
          <a:lstStyle>
            <a:lvl1pPr algn="ctr" rtl="0">
              <a:spcBef>
                <a:spcPts val="0"/>
              </a:spcBef>
              <a:spcAft>
                <a:spcPts val="0"/>
              </a:spcAft>
              <a:defRPr sz="4400">
                <a:solidFill>
                  <a:srgbClr val="FFFFFF"/>
                </a:solidFill>
                <a:latin typeface="Galdeano"/>
                <a:ea typeface="Galdeano"/>
                <a:cs typeface="Galdeano"/>
                <a:sym typeface="Galdeano"/>
              </a:defRPr>
            </a:lvl1pPr>
            <a:lvl2pPr algn="ctr" rtl="0">
              <a:spcBef>
                <a:spcPts val="0"/>
              </a:spcBef>
              <a:spcAft>
                <a:spcPts val="0"/>
              </a:spcAft>
              <a:defRPr sz="4400">
                <a:solidFill>
                  <a:srgbClr val="FFFFFF"/>
                </a:solidFill>
                <a:latin typeface="Galdeano"/>
                <a:ea typeface="Galdeano"/>
                <a:cs typeface="Galdeano"/>
                <a:sym typeface="Galdeano"/>
              </a:defRPr>
            </a:lvl2pPr>
            <a:lvl3pPr algn="ctr" rtl="0">
              <a:spcBef>
                <a:spcPts val="0"/>
              </a:spcBef>
              <a:spcAft>
                <a:spcPts val="0"/>
              </a:spcAft>
              <a:defRPr sz="4400">
                <a:solidFill>
                  <a:srgbClr val="FFFFFF"/>
                </a:solidFill>
                <a:latin typeface="Galdeano"/>
                <a:ea typeface="Galdeano"/>
                <a:cs typeface="Galdeano"/>
                <a:sym typeface="Galdeano"/>
              </a:defRPr>
            </a:lvl3pPr>
            <a:lvl4pPr algn="ctr" rtl="0">
              <a:spcBef>
                <a:spcPts val="0"/>
              </a:spcBef>
              <a:spcAft>
                <a:spcPts val="0"/>
              </a:spcAft>
              <a:defRPr sz="4400">
                <a:solidFill>
                  <a:srgbClr val="FFFFFF"/>
                </a:solidFill>
                <a:latin typeface="Galdeano"/>
                <a:ea typeface="Galdeano"/>
                <a:cs typeface="Galdeano"/>
                <a:sym typeface="Galdeano"/>
              </a:defRPr>
            </a:lvl4pPr>
            <a:lvl5pPr algn="ctr" rtl="0">
              <a:spcBef>
                <a:spcPts val="0"/>
              </a:spcBef>
              <a:spcAft>
                <a:spcPts val="0"/>
              </a:spcAft>
              <a:defRPr sz="4400">
                <a:solidFill>
                  <a:srgbClr val="FFFFFF"/>
                </a:solidFill>
                <a:latin typeface="Galdeano"/>
                <a:ea typeface="Galdeano"/>
                <a:cs typeface="Galdeano"/>
                <a:sym typeface="Galdeano"/>
              </a:defRPr>
            </a:lvl5pPr>
            <a:lvl6pPr rtl="0">
              <a:spcBef>
                <a:spcPts val="0"/>
              </a:spcBef>
              <a:defRPr>
                <a:solidFill>
                  <a:schemeClr val="dk2"/>
                </a:solidFill>
              </a:defRPr>
            </a:lvl6pPr>
            <a:lvl7pPr rtl="0">
              <a:spcBef>
                <a:spcPts val="0"/>
              </a:spcBef>
              <a:defRPr>
                <a:solidFill>
                  <a:schemeClr val="dk2"/>
                </a:solidFill>
              </a:defRPr>
            </a:lvl7pPr>
            <a:lvl8pPr rtl="0">
              <a:spcBef>
                <a:spcPts val="0"/>
              </a:spcBef>
              <a:defRPr>
                <a:solidFill>
                  <a:schemeClr val="dk2"/>
                </a:solidFill>
              </a:defRPr>
            </a:lvl8pPr>
            <a:lvl9pPr rtl="0">
              <a:spcBef>
                <a:spcPts val="0"/>
              </a:spcBef>
              <a:defRPr>
                <a:solidFill>
                  <a:schemeClr val="dk2"/>
                </a:solidFill>
              </a:defRPr>
            </a:lvl9pPr>
          </a:lstStyle>
          <a:p>
            <a:endParaRPr/>
          </a:p>
        </p:txBody>
      </p:sp>
      <p:sp>
        <p:nvSpPr>
          <p:cNvPr id="78" name="Shape 78"/>
          <p:cNvSpPr txBox="1">
            <a:spLocks noGrp="1"/>
          </p:cNvSpPr>
          <p:nvPr>
            <p:ph type="body" idx="1"/>
          </p:nvPr>
        </p:nvSpPr>
        <p:spPr>
          <a:xfrm rot="5400000">
            <a:off x="2850398" y="696137"/>
            <a:ext cx="3451200" cy="7408799"/>
          </a:xfrm>
          <a:prstGeom prst="rect">
            <a:avLst/>
          </a:prstGeom>
          <a:noFill/>
          <a:ln>
            <a:noFill/>
          </a:ln>
        </p:spPr>
        <p:txBody>
          <a:bodyPr lIns="91425" tIns="91425" rIns="91425" bIns="91425" anchor="ctr" anchorCtr="0"/>
          <a:lstStyle>
            <a:lvl1pPr algn="l" rtl="0">
              <a:spcBef>
                <a:spcPts val="0"/>
              </a:spcBef>
              <a:defRPr/>
            </a:lvl1pPr>
            <a:lvl2pPr algn="l" rtl="0">
              <a:spcBef>
                <a:spcPts val="0"/>
              </a:spcBef>
              <a:defRPr/>
            </a:lvl2pPr>
            <a:lvl3pPr algn="l" rtl="0">
              <a:spcBef>
                <a:spcPts val="0"/>
              </a:spcBef>
              <a:defRPr/>
            </a:lvl3pPr>
            <a:lvl4pPr algn="l" rtl="0">
              <a:spcBef>
                <a:spcPts val="0"/>
              </a:spcBef>
              <a:defRPr/>
            </a:lvl4pPr>
            <a:lvl5pPr algn="l" rtl="0">
              <a:spcBef>
                <a:spcPts val="0"/>
              </a:spcBef>
              <a:defRPr/>
            </a:lvl5pPr>
            <a:lvl6pPr rtl="0">
              <a:spcBef>
                <a:spcPts val="0"/>
              </a:spcBef>
              <a:defRPr sz="1400">
                <a:solidFill>
                  <a:schemeClr val="dk2"/>
                </a:solidFill>
                <a:latin typeface="Galdeano"/>
                <a:ea typeface="Galdeano"/>
                <a:cs typeface="Galdeano"/>
                <a:sym typeface="Galdeano"/>
              </a:defRPr>
            </a:lvl6pPr>
            <a:lvl7pPr rtl="0">
              <a:spcBef>
                <a:spcPts val="0"/>
              </a:spcBef>
              <a:defRPr sz="1400">
                <a:solidFill>
                  <a:schemeClr val="dk2"/>
                </a:solidFill>
                <a:latin typeface="Galdeano"/>
                <a:ea typeface="Galdeano"/>
                <a:cs typeface="Galdeano"/>
                <a:sym typeface="Galdeano"/>
              </a:defRPr>
            </a:lvl7pPr>
            <a:lvl8pPr rtl="0">
              <a:spcBef>
                <a:spcPts val="0"/>
              </a:spcBef>
              <a:defRPr sz="1400">
                <a:solidFill>
                  <a:schemeClr val="dk2"/>
                </a:solidFill>
                <a:latin typeface="Galdeano"/>
                <a:ea typeface="Galdeano"/>
                <a:cs typeface="Galdeano"/>
                <a:sym typeface="Galdeano"/>
              </a:defRPr>
            </a:lvl8pPr>
            <a:lvl9pPr rtl="0">
              <a:spcBef>
                <a:spcPts val="0"/>
              </a:spcBef>
              <a:defRPr sz="1400">
                <a:solidFill>
                  <a:schemeClr val="dk2"/>
                </a:solidFill>
                <a:latin typeface="Galdeano"/>
                <a:ea typeface="Galdeano"/>
                <a:cs typeface="Galdeano"/>
                <a:sym typeface="Galdeano"/>
              </a:defRPr>
            </a:lvl9pPr>
          </a:lstStyle>
          <a:p>
            <a:endParaRPr/>
          </a:p>
        </p:txBody>
      </p:sp>
      <p:sp>
        <p:nvSpPr>
          <p:cNvPr id="79" name="Shape 79"/>
          <p:cNvSpPr txBox="1">
            <a:spLocks noGrp="1"/>
          </p:cNvSpPr>
          <p:nvPr>
            <p:ph type="dt" idx="10"/>
          </p:nvPr>
        </p:nvSpPr>
        <p:spPr>
          <a:xfrm>
            <a:off x="5164137" y="6249987"/>
            <a:ext cx="3786298" cy="365099"/>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chemeClr val="dk2"/>
              </a:buClr>
              <a:buFont typeface="Galdeano"/>
              <a:buNone/>
              <a:defRPr sz="1000" b="0" i="0" u="none" strike="noStrike" cap="none" baseline="0">
                <a:solidFill>
                  <a:schemeClr val="dk2"/>
                </a:solidFill>
                <a:latin typeface="Galdeano"/>
                <a:ea typeface="Galdeano"/>
                <a:cs typeface="Galdeano"/>
                <a:sym typeface="Galdeano"/>
                <a:rtl val="0"/>
              </a:defRPr>
            </a:lvl1pPr>
            <a:lvl2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80" name="Shape 80"/>
          <p:cNvSpPr txBox="1">
            <a:spLocks noGrp="1"/>
          </p:cNvSpPr>
          <p:nvPr>
            <p:ph type="ftr" idx="11"/>
          </p:nvPr>
        </p:nvSpPr>
        <p:spPr>
          <a:xfrm>
            <a:off x="193675" y="6249987"/>
            <a:ext cx="3786298" cy="365099"/>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4572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6400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81" name="Shape 81"/>
          <p:cNvSpPr txBox="1">
            <a:spLocks noGrp="1"/>
          </p:cNvSpPr>
          <p:nvPr>
            <p:ph type="sldNum" idx="12"/>
          </p:nvPr>
        </p:nvSpPr>
        <p:spPr>
          <a:xfrm>
            <a:off x="3990975" y="6249987"/>
            <a:ext cx="1161900" cy="365099"/>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2"/>
              </a:buClr>
              <a:buSzPct val="25000"/>
              <a:buFont typeface="Galdeano"/>
              <a:buNone/>
            </a:pPr>
            <a:fld id="{00000000-1234-1234-1234-123412341234}" type="slidenum">
              <a:rPr lang="en-US" sz="1000" b="0" i="0" u="none" strike="noStrike" cap="none" baseline="0">
                <a:solidFill>
                  <a:schemeClr val="dk2"/>
                </a:solidFill>
                <a:latin typeface="Galdeano"/>
                <a:ea typeface="Galdeano"/>
                <a:cs typeface="Galdeano"/>
                <a:sym typeface="Galdeano"/>
                <a:rtl val="0"/>
              </a:rPr>
              <a:t>‹#›</a:t>
            </a:fld>
            <a:endParaRPr lang="en-US" sz="1000" b="0" i="0" u="none" strike="noStrike" cap="none" baseline="0">
              <a:solidFill>
                <a:schemeClr val="dk2"/>
              </a:solidFill>
              <a:latin typeface="Galdeano"/>
              <a:ea typeface="Galdeano"/>
              <a:cs typeface="Galdeano"/>
              <a:sym typeface="Galdeano"/>
              <a:rtl val="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108"/>
        <p:cNvGrpSpPr/>
        <p:nvPr/>
      </p:nvGrpSpPr>
      <p:grpSpPr>
        <a:xfrm>
          <a:off x="0" y="0"/>
          <a:ext cx="0" cy="0"/>
          <a:chOff x="0" y="0"/>
          <a:chExt cx="0" cy="0"/>
        </a:xfrm>
      </p:grpSpPr>
      <p:sp>
        <p:nvSpPr>
          <p:cNvPr id="109" name="Shape 109"/>
          <p:cNvSpPr txBox="1">
            <a:spLocks noGrp="1"/>
          </p:cNvSpPr>
          <p:nvPr>
            <p:ph type="body" idx="1"/>
          </p:nvPr>
        </p:nvSpPr>
        <p:spPr>
          <a:xfrm>
            <a:off x="914400" y="3581400"/>
            <a:ext cx="3352799" cy="1904999"/>
          </a:xfrm>
          <a:prstGeom prst="rect">
            <a:avLst/>
          </a:prstGeom>
          <a:noFill/>
          <a:ln>
            <a:noFill/>
          </a:ln>
        </p:spPr>
        <p:txBody>
          <a:bodyPr lIns="91425" tIns="91425" rIns="91425" bIns="91425" anchor="t" anchorCtr="0"/>
          <a:lstStyle>
            <a:lvl1pPr marL="0" indent="0" rtl="0">
              <a:spcBef>
                <a:spcPts val="0"/>
              </a:spcBef>
              <a:spcAft>
                <a:spcPts val="600"/>
              </a:spcAft>
              <a:buClr>
                <a:schemeClr val="dk2"/>
              </a:buClr>
              <a:buFont typeface="Galdeano"/>
              <a:buNone/>
              <a:defRPr sz="1800">
                <a:solidFill>
                  <a:schemeClr val="dk2"/>
                </a:solidFill>
              </a:defRPr>
            </a:lvl1pPr>
            <a:lvl2pPr marL="457200" indent="0" rtl="0">
              <a:spcBef>
                <a:spcPts val="0"/>
              </a:spcBef>
              <a:buFont typeface="Galdeano"/>
              <a:buNone/>
              <a:defRPr sz="1200"/>
            </a:lvl2pPr>
            <a:lvl3pPr marL="914400" indent="0" rtl="0">
              <a:spcBef>
                <a:spcPts val="0"/>
              </a:spcBef>
              <a:buFont typeface="Galdeano"/>
              <a:buNone/>
              <a:defRPr sz="1000"/>
            </a:lvl3pPr>
            <a:lvl4pPr marL="1371600" indent="0" rtl="0">
              <a:spcBef>
                <a:spcPts val="0"/>
              </a:spcBef>
              <a:buFont typeface="Galdeano"/>
              <a:buNone/>
              <a:defRPr sz="900"/>
            </a:lvl4pPr>
            <a:lvl5pPr marL="1828800" indent="0" rtl="0">
              <a:spcBef>
                <a:spcPts val="0"/>
              </a:spcBef>
              <a:buFont typeface="Galdeano"/>
              <a:buNone/>
              <a:defRPr sz="900"/>
            </a:lvl5pPr>
            <a:lvl6pPr marL="2286000" indent="0" rtl="0">
              <a:spcBef>
                <a:spcPts val="0"/>
              </a:spcBef>
              <a:buFont typeface="Galdeano"/>
              <a:buNone/>
              <a:defRPr sz="900"/>
            </a:lvl6pPr>
            <a:lvl7pPr marL="2743200" indent="0" rtl="0">
              <a:spcBef>
                <a:spcPts val="0"/>
              </a:spcBef>
              <a:buFont typeface="Galdeano"/>
              <a:buNone/>
              <a:defRPr sz="900"/>
            </a:lvl7pPr>
            <a:lvl8pPr marL="3200400" indent="0" rtl="0">
              <a:spcBef>
                <a:spcPts val="0"/>
              </a:spcBef>
              <a:buFont typeface="Galdeano"/>
              <a:buNone/>
              <a:defRPr sz="900"/>
            </a:lvl8pPr>
            <a:lvl9pPr marL="3657600" indent="0" rtl="0">
              <a:spcBef>
                <a:spcPts val="0"/>
              </a:spcBef>
              <a:buFont typeface="Galdeano"/>
              <a:buNone/>
              <a:defRPr sz="900"/>
            </a:lvl9pPr>
          </a:lstStyle>
          <a:p>
            <a:endParaRPr/>
          </a:p>
        </p:txBody>
      </p:sp>
      <p:sp>
        <p:nvSpPr>
          <p:cNvPr id="110" name="Shape 110"/>
          <p:cNvSpPr txBox="1">
            <a:spLocks noGrp="1"/>
          </p:cNvSpPr>
          <p:nvPr>
            <p:ph type="title"/>
          </p:nvPr>
        </p:nvSpPr>
        <p:spPr>
          <a:xfrm>
            <a:off x="914400" y="2286000"/>
            <a:ext cx="3352799" cy="1252800"/>
          </a:xfrm>
          <a:prstGeom prst="rect">
            <a:avLst/>
          </a:prstGeom>
          <a:noFill/>
          <a:ln>
            <a:noFill/>
          </a:ln>
        </p:spPr>
        <p:txBody>
          <a:bodyPr lIns="91425" tIns="91425" rIns="91425" bIns="91425" anchor="b" anchorCtr="0"/>
          <a:lstStyle>
            <a:lvl1pPr algn="l" rtl="0">
              <a:spcBef>
                <a:spcPts val="0"/>
              </a:spcBef>
              <a:defRPr sz="3200">
                <a:solidFill>
                  <a:schemeClr val="dk2"/>
                </a:solidFill>
              </a:defRPr>
            </a:lvl1pPr>
            <a:lvl2pPr rtl="0">
              <a:spcBef>
                <a:spcPts val="0"/>
              </a:spcBef>
              <a:defRPr sz="4400">
                <a:solidFill>
                  <a:srgbClr val="FFFFFF"/>
                </a:solidFill>
                <a:latin typeface="Galdeano"/>
                <a:ea typeface="Galdeano"/>
                <a:cs typeface="Galdeano"/>
                <a:sym typeface="Galdeano"/>
              </a:defRPr>
            </a:lvl2pPr>
            <a:lvl3pPr rtl="0">
              <a:spcBef>
                <a:spcPts val="0"/>
              </a:spcBef>
              <a:defRPr sz="4400">
                <a:solidFill>
                  <a:srgbClr val="FFFFFF"/>
                </a:solidFill>
                <a:latin typeface="Galdeano"/>
                <a:ea typeface="Galdeano"/>
                <a:cs typeface="Galdeano"/>
                <a:sym typeface="Galdeano"/>
              </a:defRPr>
            </a:lvl3pPr>
            <a:lvl4pPr rtl="0">
              <a:spcBef>
                <a:spcPts val="0"/>
              </a:spcBef>
              <a:defRPr sz="4400">
                <a:solidFill>
                  <a:srgbClr val="FFFFFF"/>
                </a:solidFill>
                <a:latin typeface="Galdeano"/>
                <a:ea typeface="Galdeano"/>
                <a:cs typeface="Galdeano"/>
                <a:sym typeface="Galdeano"/>
              </a:defRPr>
            </a:lvl4pPr>
            <a:lvl5pPr rtl="0">
              <a:spcBef>
                <a:spcPts val="0"/>
              </a:spcBef>
              <a:defRPr sz="4400">
                <a:solidFill>
                  <a:srgbClr val="FFFFFF"/>
                </a:solidFill>
                <a:latin typeface="Galdeano"/>
                <a:ea typeface="Galdeano"/>
                <a:cs typeface="Galdeano"/>
                <a:sym typeface="Galdeano"/>
              </a:defRPr>
            </a:lvl5pPr>
            <a:lvl6pPr rtl="0">
              <a:spcBef>
                <a:spcPts val="0"/>
              </a:spcBef>
              <a:defRPr>
                <a:solidFill>
                  <a:schemeClr val="dk2"/>
                </a:solidFill>
              </a:defRPr>
            </a:lvl6pPr>
            <a:lvl7pPr rtl="0">
              <a:spcBef>
                <a:spcPts val="0"/>
              </a:spcBef>
              <a:defRPr>
                <a:solidFill>
                  <a:schemeClr val="dk2"/>
                </a:solidFill>
              </a:defRPr>
            </a:lvl7pPr>
            <a:lvl8pPr rtl="0">
              <a:spcBef>
                <a:spcPts val="0"/>
              </a:spcBef>
              <a:defRPr>
                <a:solidFill>
                  <a:schemeClr val="dk2"/>
                </a:solidFill>
              </a:defRPr>
            </a:lvl8pPr>
            <a:lvl9pPr rtl="0">
              <a:spcBef>
                <a:spcPts val="0"/>
              </a:spcBef>
              <a:defRPr>
                <a:solidFill>
                  <a:schemeClr val="dk2"/>
                </a:solidFill>
              </a:defRPr>
            </a:lvl9pPr>
          </a:lstStyle>
          <a:p>
            <a:endParaRPr/>
          </a:p>
        </p:txBody>
      </p:sp>
      <p:sp>
        <p:nvSpPr>
          <p:cNvPr id="111" name="Shape 111"/>
          <p:cNvSpPr txBox="1">
            <a:spLocks noGrp="1"/>
          </p:cNvSpPr>
          <p:nvPr>
            <p:ph type="body" idx="2"/>
          </p:nvPr>
        </p:nvSpPr>
        <p:spPr>
          <a:xfrm>
            <a:off x="4651962" y="1828800"/>
            <a:ext cx="3904199" cy="3809998"/>
          </a:xfrm>
          <a:prstGeom prst="rect">
            <a:avLst/>
          </a:prstGeom>
          <a:noFill/>
          <a:ln>
            <a:noFill/>
          </a:ln>
        </p:spPr>
        <p:txBody>
          <a:bodyPr lIns="91425" tIns="91425" rIns="91425" bIns="91425" anchor="ctr" anchorCtr="0"/>
          <a:lstStyle>
            <a:lvl1pPr rtl="0">
              <a:spcBef>
                <a:spcPts val="0"/>
              </a:spcBef>
              <a:defRPr sz="2200">
                <a:solidFill>
                  <a:schemeClr val="dk2"/>
                </a:solidFill>
              </a:defRPr>
            </a:lvl1pPr>
            <a:lvl2pPr rtl="0">
              <a:spcBef>
                <a:spcPts val="0"/>
              </a:spcBef>
              <a:defRPr sz="2000">
                <a:solidFill>
                  <a:schemeClr val="dk2"/>
                </a:solidFill>
              </a:defRPr>
            </a:lvl2pPr>
            <a:lvl3pPr rtl="0">
              <a:spcBef>
                <a:spcPts val="0"/>
              </a:spcBef>
              <a:defRPr sz="1800">
                <a:solidFill>
                  <a:schemeClr val="dk2"/>
                </a:solidFill>
              </a:defRPr>
            </a:lvl3pPr>
            <a:lvl4pPr rtl="0">
              <a:spcBef>
                <a:spcPts val="0"/>
              </a:spcBef>
              <a:defRPr sz="1600">
                <a:solidFill>
                  <a:schemeClr val="dk2"/>
                </a:solidFill>
              </a:defRPr>
            </a:lvl4pPr>
            <a:lvl5pPr rtl="0">
              <a:spcBef>
                <a:spcPts val="0"/>
              </a:spcBef>
              <a:defRPr sz="1600">
                <a:solidFill>
                  <a:schemeClr val="dk2"/>
                </a:solidFill>
              </a:defRPr>
            </a:lvl5pPr>
            <a:lvl6pPr rtl="0">
              <a:spcBef>
                <a:spcPts val="0"/>
              </a:spcBef>
              <a:defRPr sz="2000"/>
            </a:lvl6pPr>
            <a:lvl7pPr rtl="0">
              <a:spcBef>
                <a:spcPts val="0"/>
              </a:spcBef>
              <a:defRPr sz="2000"/>
            </a:lvl7pPr>
            <a:lvl8pPr rtl="0">
              <a:spcBef>
                <a:spcPts val="0"/>
              </a:spcBef>
              <a:defRPr sz="2000"/>
            </a:lvl8pPr>
            <a:lvl9pPr rtl="0">
              <a:spcBef>
                <a:spcPts val="0"/>
              </a:spcBef>
              <a:defRPr sz="2000"/>
            </a:lvl9pPr>
          </a:lstStyle>
          <a:p>
            <a:endParaRPr/>
          </a:p>
        </p:txBody>
      </p:sp>
      <p:sp>
        <p:nvSpPr>
          <p:cNvPr id="112" name="Shape 112"/>
          <p:cNvSpPr txBox="1">
            <a:spLocks noGrp="1"/>
          </p:cNvSpPr>
          <p:nvPr>
            <p:ph type="dt" idx="10"/>
          </p:nvPr>
        </p:nvSpPr>
        <p:spPr>
          <a:xfrm>
            <a:off x="5164137" y="6249987"/>
            <a:ext cx="3786298" cy="365099"/>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chemeClr val="dk2"/>
              </a:buClr>
              <a:buFont typeface="Galdeano"/>
              <a:buNone/>
              <a:defRPr sz="1000" b="0" i="0" u="none" strike="noStrike" cap="none" baseline="0">
                <a:solidFill>
                  <a:schemeClr val="dk2"/>
                </a:solidFill>
                <a:latin typeface="Galdeano"/>
                <a:ea typeface="Galdeano"/>
                <a:cs typeface="Galdeano"/>
                <a:sym typeface="Galdeano"/>
                <a:rtl val="0"/>
              </a:defRPr>
            </a:lvl1pPr>
            <a:lvl2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113" name="Shape 113"/>
          <p:cNvSpPr txBox="1">
            <a:spLocks noGrp="1"/>
          </p:cNvSpPr>
          <p:nvPr>
            <p:ph type="ftr" idx="11"/>
          </p:nvPr>
        </p:nvSpPr>
        <p:spPr>
          <a:xfrm>
            <a:off x="193675" y="6249987"/>
            <a:ext cx="3786298" cy="365099"/>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4572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6400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114" name="Shape 114"/>
          <p:cNvSpPr txBox="1">
            <a:spLocks noGrp="1"/>
          </p:cNvSpPr>
          <p:nvPr>
            <p:ph type="sldNum" idx="12"/>
          </p:nvPr>
        </p:nvSpPr>
        <p:spPr>
          <a:xfrm>
            <a:off x="3990975" y="6249987"/>
            <a:ext cx="1161900" cy="365099"/>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2"/>
              </a:buClr>
              <a:buSzPct val="25000"/>
              <a:buFont typeface="Galdeano"/>
              <a:buNone/>
            </a:pPr>
            <a:fld id="{00000000-1234-1234-1234-123412341234}" type="slidenum">
              <a:rPr lang="en-US" sz="1000" b="0" i="0" u="none" strike="noStrike" cap="none" baseline="0">
                <a:solidFill>
                  <a:schemeClr val="dk2"/>
                </a:solidFill>
                <a:latin typeface="Galdeano"/>
                <a:ea typeface="Galdeano"/>
                <a:cs typeface="Galdeano"/>
                <a:sym typeface="Galdeano"/>
                <a:rtl val="0"/>
              </a:rPr>
              <a:t>‹#›</a:t>
            </a:fld>
            <a:endParaRPr lang="en-US" sz="1000" b="0" i="0" u="none" strike="noStrike" cap="none" baseline="0">
              <a:solidFill>
                <a:schemeClr val="dk2"/>
              </a:solidFill>
              <a:latin typeface="Galdeano"/>
              <a:ea typeface="Galdeano"/>
              <a:cs typeface="Galdeano"/>
              <a:sym typeface="Galdeano"/>
              <a:rtl val="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167"/>
        <p:cNvGrpSpPr/>
        <p:nvPr/>
      </p:nvGrpSpPr>
      <p:grpSpPr>
        <a:xfrm>
          <a:off x="0" y="0"/>
          <a:ext cx="0" cy="0"/>
          <a:chOff x="0" y="0"/>
          <a:chExt cx="0" cy="0"/>
        </a:xfrm>
      </p:grpSpPr>
      <p:sp>
        <p:nvSpPr>
          <p:cNvPr id="168" name="Shape 168"/>
          <p:cNvSpPr txBox="1">
            <a:spLocks noGrp="1"/>
          </p:cNvSpPr>
          <p:nvPr>
            <p:ph type="title"/>
          </p:nvPr>
        </p:nvSpPr>
        <p:spPr>
          <a:xfrm>
            <a:off x="4874155" y="338665"/>
            <a:ext cx="3812700" cy="2430000"/>
          </a:xfrm>
          <a:prstGeom prst="rect">
            <a:avLst/>
          </a:prstGeom>
          <a:noFill/>
          <a:ln>
            <a:noFill/>
          </a:ln>
        </p:spPr>
        <p:txBody>
          <a:bodyPr lIns="91425" tIns="91425" rIns="91425" bIns="91425" anchor="b" anchorCtr="0"/>
          <a:lstStyle>
            <a:lvl1pPr algn="l" rtl="0">
              <a:spcBef>
                <a:spcPts val="0"/>
              </a:spcBef>
              <a:defRPr sz="2800" b="0">
                <a:solidFill>
                  <a:srgbClr val="FFFFFF"/>
                </a:solidFill>
              </a:defRPr>
            </a:lvl1pPr>
            <a:lvl2pPr rtl="0">
              <a:spcBef>
                <a:spcPts val="0"/>
              </a:spcBef>
              <a:defRPr sz="4400">
                <a:solidFill>
                  <a:srgbClr val="FFFFFF"/>
                </a:solidFill>
                <a:latin typeface="Galdeano"/>
                <a:ea typeface="Galdeano"/>
                <a:cs typeface="Galdeano"/>
                <a:sym typeface="Galdeano"/>
              </a:defRPr>
            </a:lvl2pPr>
            <a:lvl3pPr rtl="0">
              <a:spcBef>
                <a:spcPts val="0"/>
              </a:spcBef>
              <a:defRPr sz="4400">
                <a:solidFill>
                  <a:srgbClr val="FFFFFF"/>
                </a:solidFill>
                <a:latin typeface="Galdeano"/>
                <a:ea typeface="Galdeano"/>
                <a:cs typeface="Galdeano"/>
                <a:sym typeface="Galdeano"/>
              </a:defRPr>
            </a:lvl3pPr>
            <a:lvl4pPr rtl="0">
              <a:spcBef>
                <a:spcPts val="0"/>
              </a:spcBef>
              <a:defRPr sz="4400">
                <a:solidFill>
                  <a:srgbClr val="FFFFFF"/>
                </a:solidFill>
                <a:latin typeface="Galdeano"/>
                <a:ea typeface="Galdeano"/>
                <a:cs typeface="Galdeano"/>
                <a:sym typeface="Galdeano"/>
              </a:defRPr>
            </a:lvl4pPr>
            <a:lvl5pPr rtl="0">
              <a:spcBef>
                <a:spcPts val="0"/>
              </a:spcBef>
              <a:defRPr sz="4400">
                <a:solidFill>
                  <a:srgbClr val="FFFFFF"/>
                </a:solidFill>
                <a:latin typeface="Galdeano"/>
                <a:ea typeface="Galdeano"/>
                <a:cs typeface="Galdeano"/>
                <a:sym typeface="Galdeano"/>
              </a:defRPr>
            </a:lvl5pPr>
            <a:lvl6pPr rtl="0">
              <a:spcBef>
                <a:spcPts val="0"/>
              </a:spcBef>
              <a:defRPr>
                <a:solidFill>
                  <a:schemeClr val="dk2"/>
                </a:solidFill>
              </a:defRPr>
            </a:lvl6pPr>
            <a:lvl7pPr rtl="0">
              <a:spcBef>
                <a:spcPts val="0"/>
              </a:spcBef>
              <a:defRPr>
                <a:solidFill>
                  <a:schemeClr val="dk2"/>
                </a:solidFill>
              </a:defRPr>
            </a:lvl7pPr>
            <a:lvl8pPr rtl="0">
              <a:spcBef>
                <a:spcPts val="0"/>
              </a:spcBef>
              <a:defRPr>
                <a:solidFill>
                  <a:schemeClr val="dk2"/>
                </a:solidFill>
              </a:defRPr>
            </a:lvl8pPr>
            <a:lvl9pPr rtl="0">
              <a:spcBef>
                <a:spcPts val="0"/>
              </a:spcBef>
              <a:defRPr>
                <a:solidFill>
                  <a:schemeClr val="dk2"/>
                </a:solidFill>
              </a:defRPr>
            </a:lvl9pPr>
          </a:lstStyle>
          <a:p>
            <a:endParaRPr/>
          </a:p>
        </p:txBody>
      </p:sp>
      <p:sp>
        <p:nvSpPr>
          <p:cNvPr id="169" name="Shape 169"/>
          <p:cNvSpPr txBox="1">
            <a:spLocks noGrp="1"/>
          </p:cNvSpPr>
          <p:nvPr>
            <p:ph type="body" idx="1"/>
          </p:nvPr>
        </p:nvSpPr>
        <p:spPr>
          <a:xfrm>
            <a:off x="4868332" y="2785533"/>
            <a:ext cx="3818398" cy="2421600"/>
          </a:xfrm>
          <a:prstGeom prst="rect">
            <a:avLst/>
          </a:prstGeom>
          <a:noFill/>
          <a:ln>
            <a:noFill/>
          </a:ln>
        </p:spPr>
        <p:txBody>
          <a:bodyPr lIns="91425" tIns="91425" rIns="91425" bIns="91425" anchor="t" anchorCtr="0"/>
          <a:lstStyle>
            <a:lvl1pPr marL="0" indent="0" rtl="0">
              <a:spcBef>
                <a:spcPts val="0"/>
              </a:spcBef>
              <a:buClr>
                <a:srgbClr val="FFFFFF"/>
              </a:buClr>
              <a:buFont typeface="Galdeano"/>
              <a:buNone/>
              <a:defRPr sz="1800">
                <a:solidFill>
                  <a:srgbClr val="FFFFFF"/>
                </a:solidFill>
              </a:defRPr>
            </a:lvl1pPr>
            <a:lvl2pPr marL="457200" indent="0" rtl="0">
              <a:spcBef>
                <a:spcPts val="0"/>
              </a:spcBef>
              <a:buFont typeface="Galdeano"/>
              <a:buNone/>
              <a:defRPr sz="1200"/>
            </a:lvl2pPr>
            <a:lvl3pPr marL="914400" indent="0" rtl="0">
              <a:spcBef>
                <a:spcPts val="0"/>
              </a:spcBef>
              <a:buFont typeface="Galdeano"/>
              <a:buNone/>
              <a:defRPr sz="1000"/>
            </a:lvl3pPr>
            <a:lvl4pPr marL="1371600" indent="0" rtl="0">
              <a:spcBef>
                <a:spcPts val="0"/>
              </a:spcBef>
              <a:buFont typeface="Galdeano"/>
              <a:buNone/>
              <a:defRPr sz="900"/>
            </a:lvl4pPr>
            <a:lvl5pPr marL="1828800" indent="0" rtl="0">
              <a:spcBef>
                <a:spcPts val="0"/>
              </a:spcBef>
              <a:buFont typeface="Galdeano"/>
              <a:buNone/>
              <a:defRPr sz="900"/>
            </a:lvl5pPr>
            <a:lvl6pPr marL="2286000" indent="0" rtl="0">
              <a:spcBef>
                <a:spcPts val="0"/>
              </a:spcBef>
              <a:buFont typeface="Galdeano"/>
              <a:buNone/>
              <a:defRPr sz="900"/>
            </a:lvl6pPr>
            <a:lvl7pPr marL="2743200" indent="0" rtl="0">
              <a:spcBef>
                <a:spcPts val="0"/>
              </a:spcBef>
              <a:buFont typeface="Galdeano"/>
              <a:buNone/>
              <a:defRPr sz="900"/>
            </a:lvl7pPr>
            <a:lvl8pPr marL="3200400" indent="0" rtl="0">
              <a:spcBef>
                <a:spcPts val="0"/>
              </a:spcBef>
              <a:buFont typeface="Galdeano"/>
              <a:buNone/>
              <a:defRPr sz="900"/>
            </a:lvl8pPr>
            <a:lvl9pPr marL="3657600" indent="0" rtl="0">
              <a:spcBef>
                <a:spcPts val="0"/>
              </a:spcBef>
              <a:buFont typeface="Galdeano"/>
              <a:buNone/>
              <a:defRPr sz="900"/>
            </a:lvl9pPr>
          </a:lstStyle>
          <a:p>
            <a:endParaRPr/>
          </a:p>
        </p:txBody>
      </p:sp>
      <p:sp>
        <p:nvSpPr>
          <p:cNvPr id="170" name="Shape 170"/>
          <p:cNvSpPr>
            <a:spLocks noGrp="1"/>
          </p:cNvSpPr>
          <p:nvPr>
            <p:ph type="pic" idx="2"/>
          </p:nvPr>
        </p:nvSpPr>
        <p:spPr>
          <a:xfrm>
            <a:off x="838200" y="1371600"/>
            <a:ext cx="3566099" cy="2926199"/>
          </a:xfrm>
          <a:prstGeom prst="roundRect">
            <a:avLst>
              <a:gd name="adj" fmla="val 3924"/>
            </a:avLst>
          </a:prstGeom>
          <a:solidFill>
            <a:schemeClr val="accent1"/>
          </a:solidFill>
          <a:ln>
            <a:noFill/>
          </a:ln>
          <a:effectLst>
            <a:reflection stA="30000" endPos="30000" dist="5000" dir="5400000" fadeDir="5400012" sy="-100000" algn="bl" rotWithShape="0"/>
          </a:effectLst>
        </p:spPr>
        <p:txBody>
          <a:bodyPr lIns="91425" tIns="91425" rIns="91425" bIns="91425" anchor="t" anchorCtr="0"/>
          <a:lstStyle>
            <a:lvl1pPr marL="0" marR="0" indent="0" algn="ctr" rtl="0">
              <a:lnSpc>
                <a:spcPct val="100000"/>
              </a:lnSpc>
              <a:spcBef>
                <a:spcPts val="0"/>
              </a:spcBef>
              <a:spcAft>
                <a:spcPts val="0"/>
              </a:spcAft>
              <a:buClr>
                <a:schemeClr val="lt1"/>
              </a:buClr>
              <a:buFont typeface="Galdeano"/>
              <a:buNone/>
              <a:defRPr sz="3200" b="0" i="0" u="none" strike="noStrike" cap="none" baseline="0">
                <a:solidFill>
                  <a:schemeClr val="lt1"/>
                </a:solidFill>
                <a:latin typeface="Galdeano"/>
                <a:ea typeface="Galdeano"/>
                <a:cs typeface="Galdeano"/>
                <a:sym typeface="Galdeano"/>
                <a:rtl val="0"/>
              </a:defRPr>
            </a:lvl1pPr>
            <a:lvl2pPr marL="457200" marR="0" indent="0" algn="l" rtl="0">
              <a:lnSpc>
                <a:spcPct val="100000"/>
              </a:lnSpc>
              <a:spcBef>
                <a:spcPts val="0"/>
              </a:spcBef>
              <a:spcAft>
                <a:spcPts val="0"/>
              </a:spcAft>
              <a:buClr>
                <a:schemeClr val="dk1"/>
              </a:buClr>
              <a:buFont typeface="Arial"/>
              <a:buNone/>
              <a:defRPr sz="2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24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20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20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2000" b="0" i="0" u="none" strike="noStrike" cap="none" baseline="0">
                <a:solidFill>
                  <a:schemeClr val="dk1"/>
                </a:solidFill>
                <a:latin typeface="Arial"/>
                <a:ea typeface="Arial"/>
                <a:cs typeface="Arial"/>
                <a:sym typeface="Arial"/>
                <a:rtl val="0"/>
              </a:defRPr>
            </a:lvl6pPr>
            <a:lvl7pPr marL="2743200" marR="0" indent="0" algn="l" rtl="0">
              <a:lnSpc>
                <a:spcPct val="100000"/>
              </a:lnSpc>
              <a:spcBef>
                <a:spcPts val="0"/>
              </a:spcBef>
              <a:spcAft>
                <a:spcPts val="0"/>
              </a:spcAft>
              <a:buClr>
                <a:schemeClr val="dk1"/>
              </a:buClr>
              <a:buFont typeface="Arial"/>
              <a:buNone/>
              <a:defRPr sz="2000" b="0" i="0" u="none" strike="noStrike" cap="none" baseline="0">
                <a:solidFill>
                  <a:schemeClr val="dk1"/>
                </a:solidFill>
                <a:latin typeface="Arial"/>
                <a:ea typeface="Arial"/>
                <a:cs typeface="Arial"/>
                <a:sym typeface="Arial"/>
                <a:rtl val="0"/>
              </a:defRPr>
            </a:lvl7pPr>
            <a:lvl8pPr marL="3200400" marR="0" indent="0" algn="l" rtl="0">
              <a:lnSpc>
                <a:spcPct val="100000"/>
              </a:lnSpc>
              <a:spcBef>
                <a:spcPts val="0"/>
              </a:spcBef>
              <a:spcAft>
                <a:spcPts val="0"/>
              </a:spcAft>
              <a:buClr>
                <a:schemeClr val="dk1"/>
              </a:buClr>
              <a:buFont typeface="Arial"/>
              <a:buNone/>
              <a:defRPr sz="2000" b="0" i="0" u="none" strike="noStrike" cap="none" baseline="0">
                <a:solidFill>
                  <a:schemeClr val="dk1"/>
                </a:solidFill>
                <a:latin typeface="Arial"/>
                <a:ea typeface="Arial"/>
                <a:cs typeface="Arial"/>
                <a:sym typeface="Arial"/>
                <a:rtl val="0"/>
              </a:defRPr>
            </a:lvl8pPr>
            <a:lvl9pPr marL="3657600" marR="0" indent="0" algn="l" rtl="0">
              <a:lnSpc>
                <a:spcPct val="100000"/>
              </a:lnSpc>
              <a:spcBef>
                <a:spcPts val="0"/>
              </a:spcBef>
              <a:spcAft>
                <a:spcPts val="0"/>
              </a:spcAft>
              <a:buClr>
                <a:schemeClr val="dk1"/>
              </a:buClr>
              <a:buFont typeface="Arial"/>
              <a:buNone/>
              <a:defRPr sz="2000" b="0" i="0" u="none" strike="noStrike" cap="none" baseline="0">
                <a:solidFill>
                  <a:schemeClr val="dk1"/>
                </a:solidFill>
                <a:latin typeface="Arial"/>
                <a:ea typeface="Arial"/>
                <a:cs typeface="Arial"/>
                <a:sym typeface="Arial"/>
                <a:rtl val="0"/>
              </a:defRPr>
            </a:lvl9pPr>
          </a:lstStyle>
          <a:p>
            <a:endParaRPr/>
          </a:p>
        </p:txBody>
      </p:sp>
      <p:sp>
        <p:nvSpPr>
          <p:cNvPr id="171" name="Shape 171"/>
          <p:cNvSpPr txBox="1">
            <a:spLocks noGrp="1"/>
          </p:cNvSpPr>
          <p:nvPr>
            <p:ph type="dt" idx="10"/>
          </p:nvPr>
        </p:nvSpPr>
        <p:spPr>
          <a:xfrm>
            <a:off x="5164137" y="6249987"/>
            <a:ext cx="3786298" cy="365099"/>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chemeClr val="dk2"/>
              </a:buClr>
              <a:buFont typeface="Galdeano"/>
              <a:buNone/>
              <a:defRPr sz="1000" b="0" i="0" u="none" strike="noStrike" cap="none" baseline="0">
                <a:solidFill>
                  <a:schemeClr val="dk2"/>
                </a:solidFill>
                <a:latin typeface="Galdeano"/>
                <a:ea typeface="Galdeano"/>
                <a:cs typeface="Galdeano"/>
                <a:sym typeface="Galdeano"/>
                <a:rtl val="0"/>
              </a:defRPr>
            </a:lvl1pPr>
            <a:lvl2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172" name="Shape 172"/>
          <p:cNvSpPr txBox="1">
            <a:spLocks noGrp="1"/>
          </p:cNvSpPr>
          <p:nvPr>
            <p:ph type="ftr" idx="11"/>
          </p:nvPr>
        </p:nvSpPr>
        <p:spPr>
          <a:xfrm>
            <a:off x="193675" y="6249987"/>
            <a:ext cx="3786298" cy="365099"/>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4572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6400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173" name="Shape 173"/>
          <p:cNvSpPr txBox="1">
            <a:spLocks noGrp="1"/>
          </p:cNvSpPr>
          <p:nvPr>
            <p:ph type="sldNum" idx="12"/>
          </p:nvPr>
        </p:nvSpPr>
        <p:spPr>
          <a:xfrm>
            <a:off x="3990975" y="6249987"/>
            <a:ext cx="1161900" cy="365099"/>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2"/>
              </a:buClr>
              <a:buSzPct val="25000"/>
              <a:buFont typeface="Galdeano"/>
              <a:buNone/>
            </a:pPr>
            <a:fld id="{00000000-1234-1234-1234-123412341234}" type="slidenum">
              <a:rPr lang="en-US" sz="1000" b="0" i="0" u="none" strike="noStrike" cap="none" baseline="0">
                <a:solidFill>
                  <a:schemeClr val="dk2"/>
                </a:solidFill>
                <a:latin typeface="Galdeano"/>
                <a:ea typeface="Galdeano"/>
                <a:cs typeface="Galdeano"/>
                <a:sym typeface="Galdeano"/>
                <a:rtl val="0"/>
              </a:rPr>
              <a:t>‹#›</a:t>
            </a:fld>
            <a:endParaRPr lang="en-US" sz="1000" b="0" i="0" u="none" strike="noStrike" cap="none" baseline="0">
              <a:solidFill>
                <a:schemeClr val="dk2"/>
              </a:solidFill>
              <a:latin typeface="Galdeano"/>
              <a:ea typeface="Galdeano"/>
              <a:cs typeface="Galdeano"/>
              <a:sym typeface="Galdeano"/>
              <a:rtl val="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553"/>
        <p:cNvGrpSpPr/>
        <p:nvPr/>
      </p:nvGrpSpPr>
      <p:grpSpPr>
        <a:xfrm>
          <a:off x="0" y="0"/>
          <a:ext cx="0" cy="0"/>
          <a:chOff x="0" y="0"/>
          <a:chExt cx="0" cy="0"/>
        </a:xfrm>
      </p:grpSpPr>
      <p:sp>
        <p:nvSpPr>
          <p:cNvPr id="554" name="Shape 554"/>
          <p:cNvSpPr txBox="1">
            <a:spLocks noGrp="1"/>
          </p:cNvSpPr>
          <p:nvPr>
            <p:ph type="title"/>
          </p:nvPr>
        </p:nvSpPr>
        <p:spPr>
          <a:xfrm>
            <a:off x="690031" y="2463558"/>
            <a:ext cx="7772400" cy="1524000"/>
          </a:xfrm>
          <a:prstGeom prst="rect">
            <a:avLst/>
          </a:prstGeom>
          <a:noFill/>
          <a:ln>
            <a:noFill/>
          </a:ln>
        </p:spPr>
        <p:txBody>
          <a:bodyPr lIns="91425" tIns="91425" rIns="91425" bIns="91425" anchor="t" anchorCtr="0"/>
          <a:lstStyle>
            <a:lvl1pPr algn="ctr" rtl="0">
              <a:spcBef>
                <a:spcPts val="0"/>
              </a:spcBef>
              <a:defRPr sz="4400" b="0" cap="none"/>
            </a:lvl1pPr>
            <a:lvl2pPr rtl="0">
              <a:spcBef>
                <a:spcPts val="0"/>
              </a:spcBef>
              <a:defRPr sz="4400">
                <a:solidFill>
                  <a:srgbClr val="FFFFFF"/>
                </a:solidFill>
                <a:latin typeface="Galdeano"/>
                <a:ea typeface="Galdeano"/>
                <a:cs typeface="Galdeano"/>
                <a:sym typeface="Galdeano"/>
              </a:defRPr>
            </a:lvl2pPr>
            <a:lvl3pPr rtl="0">
              <a:spcBef>
                <a:spcPts val="0"/>
              </a:spcBef>
              <a:defRPr sz="4400">
                <a:solidFill>
                  <a:srgbClr val="FFFFFF"/>
                </a:solidFill>
                <a:latin typeface="Galdeano"/>
                <a:ea typeface="Galdeano"/>
                <a:cs typeface="Galdeano"/>
                <a:sym typeface="Galdeano"/>
              </a:defRPr>
            </a:lvl3pPr>
            <a:lvl4pPr rtl="0">
              <a:spcBef>
                <a:spcPts val="0"/>
              </a:spcBef>
              <a:defRPr sz="4400">
                <a:solidFill>
                  <a:srgbClr val="FFFFFF"/>
                </a:solidFill>
                <a:latin typeface="Galdeano"/>
                <a:ea typeface="Galdeano"/>
                <a:cs typeface="Galdeano"/>
                <a:sym typeface="Galdeano"/>
              </a:defRPr>
            </a:lvl4pPr>
            <a:lvl5pPr rtl="0">
              <a:spcBef>
                <a:spcPts val="0"/>
              </a:spcBef>
              <a:defRPr sz="4400">
                <a:solidFill>
                  <a:srgbClr val="FFFFFF"/>
                </a:solidFill>
                <a:latin typeface="Galdeano"/>
                <a:ea typeface="Galdeano"/>
                <a:cs typeface="Galdeano"/>
                <a:sym typeface="Galdeano"/>
              </a:defRPr>
            </a:lvl5pPr>
            <a:lvl6pPr rtl="0">
              <a:spcBef>
                <a:spcPts val="0"/>
              </a:spcBef>
              <a:defRPr>
                <a:solidFill>
                  <a:schemeClr val="dk2"/>
                </a:solidFill>
              </a:defRPr>
            </a:lvl6pPr>
            <a:lvl7pPr rtl="0">
              <a:spcBef>
                <a:spcPts val="0"/>
              </a:spcBef>
              <a:defRPr>
                <a:solidFill>
                  <a:schemeClr val="dk2"/>
                </a:solidFill>
              </a:defRPr>
            </a:lvl7pPr>
            <a:lvl8pPr rtl="0">
              <a:spcBef>
                <a:spcPts val="0"/>
              </a:spcBef>
              <a:defRPr>
                <a:solidFill>
                  <a:schemeClr val="dk2"/>
                </a:solidFill>
              </a:defRPr>
            </a:lvl8pPr>
            <a:lvl9pPr rtl="0">
              <a:spcBef>
                <a:spcPts val="0"/>
              </a:spcBef>
              <a:defRPr>
                <a:solidFill>
                  <a:schemeClr val="dk2"/>
                </a:solidFill>
              </a:defRPr>
            </a:lvl9pPr>
          </a:lstStyle>
          <a:p>
            <a:endParaRPr/>
          </a:p>
        </p:txBody>
      </p:sp>
      <p:sp>
        <p:nvSpPr>
          <p:cNvPr id="555" name="Shape 555"/>
          <p:cNvSpPr txBox="1">
            <a:spLocks noGrp="1"/>
          </p:cNvSpPr>
          <p:nvPr>
            <p:ph type="body" idx="1"/>
          </p:nvPr>
        </p:nvSpPr>
        <p:spPr>
          <a:xfrm>
            <a:off x="1367365" y="1437448"/>
            <a:ext cx="6417599" cy="939900"/>
          </a:xfrm>
          <a:prstGeom prst="rect">
            <a:avLst/>
          </a:prstGeom>
          <a:noFill/>
          <a:ln>
            <a:noFill/>
          </a:ln>
        </p:spPr>
        <p:txBody>
          <a:bodyPr lIns="91425" tIns="91425" rIns="91425" bIns="91425" anchor="b" anchorCtr="0"/>
          <a:lstStyle>
            <a:lvl1pPr marL="0" indent="0" algn="ctr" rtl="0">
              <a:spcBef>
                <a:spcPts val="0"/>
              </a:spcBef>
              <a:buClr>
                <a:srgbClr val="FFFFFF"/>
              </a:buClr>
              <a:buFont typeface="Galdeano"/>
              <a:buNone/>
              <a:defRPr sz="2000">
                <a:solidFill>
                  <a:srgbClr val="FFFFFF"/>
                </a:solidFill>
              </a:defRPr>
            </a:lvl1pPr>
            <a:lvl2pPr marL="457200" indent="0" rtl="0">
              <a:spcBef>
                <a:spcPts val="0"/>
              </a:spcBef>
              <a:buClr>
                <a:srgbClr val="888888"/>
              </a:buClr>
              <a:buFont typeface="Galdeano"/>
              <a:buNone/>
              <a:defRPr sz="1800">
                <a:solidFill>
                  <a:srgbClr val="888888"/>
                </a:solidFill>
              </a:defRPr>
            </a:lvl2pPr>
            <a:lvl3pPr marL="914400" indent="0" rtl="0">
              <a:spcBef>
                <a:spcPts val="0"/>
              </a:spcBef>
              <a:buClr>
                <a:srgbClr val="888888"/>
              </a:buClr>
              <a:buFont typeface="Galdeano"/>
              <a:buNone/>
              <a:defRPr sz="1600">
                <a:solidFill>
                  <a:srgbClr val="888888"/>
                </a:solidFill>
              </a:defRPr>
            </a:lvl3pPr>
            <a:lvl4pPr marL="1371600" indent="0" rtl="0">
              <a:spcBef>
                <a:spcPts val="0"/>
              </a:spcBef>
              <a:buClr>
                <a:srgbClr val="888888"/>
              </a:buClr>
              <a:buFont typeface="Galdeano"/>
              <a:buNone/>
              <a:defRPr sz="1400">
                <a:solidFill>
                  <a:srgbClr val="888888"/>
                </a:solidFill>
              </a:defRPr>
            </a:lvl4pPr>
            <a:lvl5pPr marL="1828800" indent="0" rtl="0">
              <a:spcBef>
                <a:spcPts val="0"/>
              </a:spcBef>
              <a:buClr>
                <a:srgbClr val="888888"/>
              </a:buClr>
              <a:buFont typeface="Galdeano"/>
              <a:buNone/>
              <a:defRPr sz="1400">
                <a:solidFill>
                  <a:srgbClr val="888888"/>
                </a:solidFill>
              </a:defRPr>
            </a:lvl5pPr>
            <a:lvl6pPr marL="2286000" indent="0" rtl="0">
              <a:spcBef>
                <a:spcPts val="0"/>
              </a:spcBef>
              <a:buClr>
                <a:srgbClr val="888888"/>
              </a:buClr>
              <a:buFont typeface="Galdeano"/>
              <a:buNone/>
              <a:defRPr sz="1400">
                <a:solidFill>
                  <a:srgbClr val="888888"/>
                </a:solidFill>
              </a:defRPr>
            </a:lvl6pPr>
            <a:lvl7pPr marL="2743200" indent="0" rtl="0">
              <a:spcBef>
                <a:spcPts val="0"/>
              </a:spcBef>
              <a:buClr>
                <a:srgbClr val="888888"/>
              </a:buClr>
              <a:buFont typeface="Galdeano"/>
              <a:buNone/>
              <a:defRPr sz="1400">
                <a:solidFill>
                  <a:srgbClr val="888888"/>
                </a:solidFill>
              </a:defRPr>
            </a:lvl7pPr>
            <a:lvl8pPr marL="3200400" indent="0" rtl="0">
              <a:spcBef>
                <a:spcPts val="0"/>
              </a:spcBef>
              <a:buClr>
                <a:srgbClr val="888888"/>
              </a:buClr>
              <a:buFont typeface="Galdeano"/>
              <a:buNone/>
              <a:defRPr sz="1400">
                <a:solidFill>
                  <a:srgbClr val="888888"/>
                </a:solidFill>
              </a:defRPr>
            </a:lvl8pPr>
            <a:lvl9pPr marL="3657600" indent="0" rtl="0">
              <a:spcBef>
                <a:spcPts val="0"/>
              </a:spcBef>
              <a:buClr>
                <a:srgbClr val="888888"/>
              </a:buClr>
              <a:buFont typeface="Galdeano"/>
              <a:buNone/>
              <a:defRPr sz="1400">
                <a:solidFill>
                  <a:srgbClr val="888888"/>
                </a:solidFill>
              </a:defRPr>
            </a:lvl9pPr>
          </a:lstStyle>
          <a:p>
            <a:endParaRPr/>
          </a:p>
        </p:txBody>
      </p:sp>
      <p:sp>
        <p:nvSpPr>
          <p:cNvPr id="556" name="Shape 556"/>
          <p:cNvSpPr txBox="1">
            <a:spLocks noGrp="1"/>
          </p:cNvSpPr>
          <p:nvPr>
            <p:ph type="dt" idx="10"/>
          </p:nvPr>
        </p:nvSpPr>
        <p:spPr>
          <a:xfrm>
            <a:off x="5164137" y="6249987"/>
            <a:ext cx="3786298" cy="365099"/>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chemeClr val="dk2"/>
              </a:buClr>
              <a:buFont typeface="Galdeano"/>
              <a:buNone/>
              <a:defRPr sz="1000" b="0" i="0" u="none" strike="noStrike" cap="none" baseline="0">
                <a:solidFill>
                  <a:schemeClr val="dk2"/>
                </a:solidFill>
                <a:latin typeface="Galdeano"/>
                <a:ea typeface="Galdeano"/>
                <a:cs typeface="Galdeano"/>
                <a:sym typeface="Galdeano"/>
                <a:rtl val="0"/>
              </a:defRPr>
            </a:lvl1pPr>
            <a:lvl2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557" name="Shape 557"/>
          <p:cNvSpPr txBox="1">
            <a:spLocks noGrp="1"/>
          </p:cNvSpPr>
          <p:nvPr>
            <p:ph type="ftr" idx="11"/>
          </p:nvPr>
        </p:nvSpPr>
        <p:spPr>
          <a:xfrm>
            <a:off x="193675" y="6249987"/>
            <a:ext cx="3786298" cy="365099"/>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4572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6400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558" name="Shape 558"/>
          <p:cNvSpPr txBox="1">
            <a:spLocks noGrp="1"/>
          </p:cNvSpPr>
          <p:nvPr>
            <p:ph type="sldNum" idx="12"/>
          </p:nvPr>
        </p:nvSpPr>
        <p:spPr>
          <a:xfrm>
            <a:off x="3990975" y="6249987"/>
            <a:ext cx="1161900" cy="365099"/>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2"/>
              </a:buClr>
              <a:buSzPct val="25000"/>
              <a:buFont typeface="Galdeano"/>
              <a:buNone/>
            </a:pPr>
            <a:fld id="{00000000-1234-1234-1234-123412341234}" type="slidenum">
              <a:rPr lang="en-US" sz="1000" b="0" i="0" u="none" strike="noStrike" cap="none" baseline="0">
                <a:solidFill>
                  <a:schemeClr val="dk2"/>
                </a:solidFill>
                <a:latin typeface="Galdeano"/>
                <a:ea typeface="Galdeano"/>
                <a:cs typeface="Galdeano"/>
                <a:sym typeface="Galdeano"/>
                <a:rtl val="0"/>
              </a:rPr>
              <a:t>‹#›</a:t>
            </a:fld>
            <a:endParaRPr lang="en-US" sz="1000" b="0" i="0" u="none" strike="noStrike" cap="none" baseline="0">
              <a:solidFill>
                <a:schemeClr val="dk2"/>
              </a:solidFill>
              <a:latin typeface="Galdeano"/>
              <a:ea typeface="Galdeano"/>
              <a:cs typeface="Galdeano"/>
              <a:sym typeface="Galdeano"/>
              <a:rtl val="0"/>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7.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8.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9.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0.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sp>
        <p:nvSpPr>
          <p:cNvPr id="5" name="Shape 5"/>
          <p:cNvSpPr/>
          <p:nvPr/>
        </p:nvSpPr>
        <p:spPr>
          <a:xfrm>
            <a:off x="228600" y="228600"/>
            <a:ext cx="8696398" cy="6035699"/>
          </a:xfrm>
          <a:prstGeom prst="roundRect">
            <a:avLst>
              <a:gd name="adj" fmla="val 275"/>
            </a:avLst>
          </a:prstGeom>
          <a:gradFill>
            <a:gsLst>
              <a:gs pos="0">
                <a:srgbClr val="0293E0"/>
              </a:gs>
              <a:gs pos="100000">
                <a:srgbClr val="83D3FE"/>
              </a:gs>
            </a:gsLst>
            <a:lin ang="5400012" scaled="0"/>
          </a:grad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grpSp>
        <p:nvGrpSpPr>
          <p:cNvPr id="6" name="Shape 6"/>
          <p:cNvGrpSpPr/>
          <p:nvPr/>
        </p:nvGrpSpPr>
        <p:grpSpPr>
          <a:xfrm>
            <a:off x="349573" y="5062544"/>
            <a:ext cx="8262079" cy="1201609"/>
            <a:chOff x="0" y="0"/>
            <a:chExt cx="2147483642" cy="2147483642"/>
          </a:xfrm>
        </p:grpSpPr>
        <p:sp>
          <p:nvSpPr>
            <p:cNvPr id="7" name="Shape 7"/>
            <p:cNvSpPr/>
            <p:nvPr/>
          </p:nvSpPr>
          <p:spPr>
            <a:xfrm>
              <a:off x="1438559900" y="233199250"/>
              <a:ext cx="708923675" cy="1153183685"/>
            </a:xfrm>
            <a:custGeom>
              <a:avLst/>
              <a:gdLst/>
              <a:ahLst/>
              <a:cxnLst/>
              <a:rect l="0" t="0" r="0" b="0"/>
              <a:pathLst>
                <a:path w="120000" h="120000" extrusionOk="0">
                  <a:moveTo>
                    <a:pt x="119733" y="0"/>
                  </a:moveTo>
                  <a:lnTo>
                    <a:pt x="119733" y="0"/>
                  </a:lnTo>
                  <a:lnTo>
                    <a:pt x="114678" y="3375"/>
                  </a:lnTo>
                  <a:lnTo>
                    <a:pt x="109534" y="7125"/>
                  </a:lnTo>
                  <a:lnTo>
                    <a:pt x="104301" y="11250"/>
                  </a:lnTo>
                  <a:lnTo>
                    <a:pt x="98891" y="15375"/>
                  </a:lnTo>
                  <a:lnTo>
                    <a:pt x="93392" y="20250"/>
                  </a:lnTo>
                  <a:lnTo>
                    <a:pt x="87716" y="25125"/>
                  </a:lnTo>
                  <a:lnTo>
                    <a:pt x="81951" y="30750"/>
                  </a:lnTo>
                  <a:lnTo>
                    <a:pt x="76008" y="36375"/>
                  </a:lnTo>
                  <a:lnTo>
                    <a:pt x="65277" y="47250"/>
                  </a:lnTo>
                  <a:lnTo>
                    <a:pt x="54811" y="57000"/>
                  </a:lnTo>
                  <a:lnTo>
                    <a:pt x="44789" y="66000"/>
                  </a:lnTo>
                  <a:lnTo>
                    <a:pt x="35121" y="74625"/>
                  </a:lnTo>
                  <a:lnTo>
                    <a:pt x="25898" y="82125"/>
                  </a:lnTo>
                  <a:lnTo>
                    <a:pt x="16940" y="88875"/>
                  </a:lnTo>
                  <a:lnTo>
                    <a:pt x="8337" y="95250"/>
                  </a:lnTo>
                  <a:lnTo>
                    <a:pt x="0" y="100875"/>
                  </a:lnTo>
                  <a:lnTo>
                    <a:pt x="5764" y="104250"/>
                  </a:lnTo>
                  <a:lnTo>
                    <a:pt x="11263" y="107250"/>
                  </a:lnTo>
                  <a:lnTo>
                    <a:pt x="16585" y="109875"/>
                  </a:lnTo>
                  <a:lnTo>
                    <a:pt x="21818" y="112125"/>
                  </a:lnTo>
                  <a:lnTo>
                    <a:pt x="26873" y="114375"/>
                  </a:lnTo>
                  <a:lnTo>
                    <a:pt x="31751" y="115875"/>
                  </a:lnTo>
                  <a:lnTo>
                    <a:pt x="36452" y="117375"/>
                  </a:lnTo>
                  <a:lnTo>
                    <a:pt x="41064" y="118500"/>
                  </a:lnTo>
                  <a:lnTo>
                    <a:pt x="45587" y="119250"/>
                  </a:lnTo>
                  <a:lnTo>
                    <a:pt x="49933" y="119625"/>
                  </a:lnTo>
                  <a:lnTo>
                    <a:pt x="54101" y="120000"/>
                  </a:lnTo>
                  <a:lnTo>
                    <a:pt x="58181" y="120000"/>
                  </a:lnTo>
                  <a:lnTo>
                    <a:pt x="62172" y="119625"/>
                  </a:lnTo>
                  <a:lnTo>
                    <a:pt x="66075" y="119250"/>
                  </a:lnTo>
                  <a:lnTo>
                    <a:pt x="69800" y="118500"/>
                  </a:lnTo>
                  <a:lnTo>
                    <a:pt x="73436" y="117375"/>
                  </a:lnTo>
                  <a:lnTo>
                    <a:pt x="76895" y="116250"/>
                  </a:lnTo>
                  <a:lnTo>
                    <a:pt x="80354" y="114750"/>
                  </a:lnTo>
                  <a:lnTo>
                    <a:pt x="83636" y="112875"/>
                  </a:lnTo>
                  <a:lnTo>
                    <a:pt x="86917" y="111000"/>
                  </a:lnTo>
                  <a:lnTo>
                    <a:pt x="90022" y="108750"/>
                  </a:lnTo>
                  <a:lnTo>
                    <a:pt x="93126" y="106500"/>
                  </a:lnTo>
                  <a:lnTo>
                    <a:pt x="96053" y="103875"/>
                  </a:lnTo>
                  <a:lnTo>
                    <a:pt x="98980" y="101250"/>
                  </a:lnTo>
                  <a:lnTo>
                    <a:pt x="101818" y="98250"/>
                  </a:lnTo>
                  <a:lnTo>
                    <a:pt x="104567" y="95250"/>
                  </a:lnTo>
                  <a:lnTo>
                    <a:pt x="107228" y="91875"/>
                  </a:lnTo>
                  <a:lnTo>
                    <a:pt x="109889" y="88500"/>
                  </a:lnTo>
                  <a:lnTo>
                    <a:pt x="114944" y="81000"/>
                  </a:lnTo>
                  <a:lnTo>
                    <a:pt x="119822" y="73125"/>
                  </a:lnTo>
                  <a:lnTo>
                    <a:pt x="120000" y="72750"/>
                  </a:lnTo>
                  <a:lnTo>
                    <a:pt x="120000" y="0"/>
                  </a:lnTo>
                  <a:lnTo>
                    <a:pt x="119733" y="0"/>
                  </a:lnTo>
                  <a:close/>
                </a:path>
              </a:pathLst>
            </a:custGeom>
            <a:solidFill>
              <a:schemeClr val="lt2">
                <a:alpha val="28627"/>
              </a:schemeClr>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sp>
          <p:nvSpPr>
            <p:cNvPr id="8" name="Shape 8"/>
            <p:cNvSpPr/>
            <p:nvPr/>
          </p:nvSpPr>
          <p:spPr>
            <a:xfrm>
              <a:off x="593635450" y="28188690"/>
              <a:ext cx="1366651611" cy="1371007598"/>
            </a:xfrm>
            <a:custGeom>
              <a:avLst/>
              <a:gdLst/>
              <a:ahLst/>
              <a:cxnLst/>
              <a:rect l="0" t="0" r="0" b="0"/>
              <a:pathLst>
                <a:path w="120000" h="120000" extrusionOk="0">
                  <a:moveTo>
                    <a:pt x="120000" y="112440"/>
                  </a:moveTo>
                  <a:lnTo>
                    <a:pt x="120000" y="112440"/>
                  </a:lnTo>
                  <a:lnTo>
                    <a:pt x="117377" y="110236"/>
                  </a:lnTo>
                  <a:lnTo>
                    <a:pt x="114662" y="108031"/>
                  </a:lnTo>
                  <a:lnTo>
                    <a:pt x="109003" y="102677"/>
                  </a:lnTo>
                  <a:lnTo>
                    <a:pt x="103021" y="96062"/>
                  </a:lnTo>
                  <a:lnTo>
                    <a:pt x="96717" y="88818"/>
                  </a:lnTo>
                  <a:lnTo>
                    <a:pt x="90046" y="80000"/>
                  </a:lnTo>
                  <a:lnTo>
                    <a:pt x="83006" y="70236"/>
                  </a:lnTo>
                  <a:lnTo>
                    <a:pt x="75598" y="58897"/>
                  </a:lnTo>
                  <a:lnTo>
                    <a:pt x="67776" y="46614"/>
                  </a:lnTo>
                  <a:lnTo>
                    <a:pt x="64693" y="41889"/>
                  </a:lnTo>
                  <a:lnTo>
                    <a:pt x="61702" y="37165"/>
                  </a:lnTo>
                  <a:lnTo>
                    <a:pt x="58803" y="33070"/>
                  </a:lnTo>
                  <a:lnTo>
                    <a:pt x="55904" y="28976"/>
                  </a:lnTo>
                  <a:lnTo>
                    <a:pt x="53098" y="25511"/>
                  </a:lnTo>
                  <a:lnTo>
                    <a:pt x="50383" y="22047"/>
                  </a:lnTo>
                  <a:lnTo>
                    <a:pt x="47714" y="18897"/>
                  </a:lnTo>
                  <a:lnTo>
                    <a:pt x="45092" y="16062"/>
                  </a:lnTo>
                  <a:lnTo>
                    <a:pt x="42561" y="13543"/>
                  </a:lnTo>
                  <a:lnTo>
                    <a:pt x="40030" y="11338"/>
                  </a:lnTo>
                  <a:lnTo>
                    <a:pt x="35245" y="7244"/>
                  </a:lnTo>
                  <a:lnTo>
                    <a:pt x="30690" y="4409"/>
                  </a:lnTo>
                  <a:lnTo>
                    <a:pt x="26411" y="2204"/>
                  </a:lnTo>
                  <a:lnTo>
                    <a:pt x="22315" y="629"/>
                  </a:lnTo>
                  <a:lnTo>
                    <a:pt x="18450" y="0"/>
                  </a:lnTo>
                  <a:lnTo>
                    <a:pt x="14815" y="0"/>
                  </a:lnTo>
                  <a:lnTo>
                    <a:pt x="11411" y="629"/>
                  </a:lnTo>
                  <a:lnTo>
                    <a:pt x="8236" y="1574"/>
                  </a:lnTo>
                  <a:lnTo>
                    <a:pt x="5291" y="3149"/>
                  </a:lnTo>
                  <a:lnTo>
                    <a:pt x="2530" y="5039"/>
                  </a:lnTo>
                  <a:lnTo>
                    <a:pt x="0" y="7559"/>
                  </a:lnTo>
                  <a:lnTo>
                    <a:pt x="3542" y="10393"/>
                  </a:lnTo>
                  <a:lnTo>
                    <a:pt x="7223" y="13543"/>
                  </a:lnTo>
                  <a:lnTo>
                    <a:pt x="11042" y="17637"/>
                  </a:lnTo>
                  <a:lnTo>
                    <a:pt x="15000" y="22047"/>
                  </a:lnTo>
                  <a:lnTo>
                    <a:pt x="19095" y="27401"/>
                  </a:lnTo>
                  <a:lnTo>
                    <a:pt x="23328" y="33070"/>
                  </a:lnTo>
                  <a:lnTo>
                    <a:pt x="27745" y="39370"/>
                  </a:lnTo>
                  <a:lnTo>
                    <a:pt x="32254" y="46614"/>
                  </a:lnTo>
                  <a:lnTo>
                    <a:pt x="40398" y="59527"/>
                  </a:lnTo>
                  <a:lnTo>
                    <a:pt x="48128" y="70866"/>
                  </a:lnTo>
                  <a:lnTo>
                    <a:pt x="55398" y="81259"/>
                  </a:lnTo>
                  <a:lnTo>
                    <a:pt x="58941" y="85669"/>
                  </a:lnTo>
                  <a:lnTo>
                    <a:pt x="62300" y="90078"/>
                  </a:lnTo>
                  <a:lnTo>
                    <a:pt x="65613" y="94173"/>
                  </a:lnTo>
                  <a:lnTo>
                    <a:pt x="68834" y="97637"/>
                  </a:lnTo>
                  <a:lnTo>
                    <a:pt x="71963" y="101102"/>
                  </a:lnTo>
                  <a:lnTo>
                    <a:pt x="75000" y="104251"/>
                  </a:lnTo>
                  <a:lnTo>
                    <a:pt x="77944" y="106771"/>
                  </a:lnTo>
                  <a:lnTo>
                    <a:pt x="80797" y="109291"/>
                  </a:lnTo>
                  <a:lnTo>
                    <a:pt x="83558" y="111496"/>
                  </a:lnTo>
                  <a:lnTo>
                    <a:pt x="86273" y="113700"/>
                  </a:lnTo>
                  <a:lnTo>
                    <a:pt x="88895" y="115275"/>
                  </a:lnTo>
                  <a:lnTo>
                    <a:pt x="91426" y="116535"/>
                  </a:lnTo>
                  <a:lnTo>
                    <a:pt x="93865" y="117795"/>
                  </a:lnTo>
                  <a:lnTo>
                    <a:pt x="96257" y="118740"/>
                  </a:lnTo>
                  <a:lnTo>
                    <a:pt x="98604" y="119370"/>
                  </a:lnTo>
                  <a:lnTo>
                    <a:pt x="100858" y="120000"/>
                  </a:lnTo>
                  <a:lnTo>
                    <a:pt x="103021" y="120000"/>
                  </a:lnTo>
                  <a:lnTo>
                    <a:pt x="105138" y="120000"/>
                  </a:lnTo>
                  <a:lnTo>
                    <a:pt x="107208" y="119685"/>
                  </a:lnTo>
                  <a:lnTo>
                    <a:pt x="109187" y="119370"/>
                  </a:lnTo>
                  <a:lnTo>
                    <a:pt x="111119" y="118740"/>
                  </a:lnTo>
                  <a:lnTo>
                    <a:pt x="113006" y="117795"/>
                  </a:lnTo>
                  <a:lnTo>
                    <a:pt x="114846" y="116535"/>
                  </a:lnTo>
                  <a:lnTo>
                    <a:pt x="116595" y="115275"/>
                  </a:lnTo>
                  <a:lnTo>
                    <a:pt x="118343" y="114015"/>
                  </a:lnTo>
                  <a:lnTo>
                    <a:pt x="120000" y="112440"/>
                  </a:lnTo>
                  <a:close/>
                </a:path>
              </a:pathLst>
            </a:custGeom>
            <a:solidFill>
              <a:schemeClr val="lt2">
                <a:alpha val="39607"/>
              </a:schemeClr>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sp>
          <p:nvSpPr>
            <p:cNvPr id="9" name="Shape 9"/>
            <p:cNvSpPr/>
            <p:nvPr/>
          </p:nvSpPr>
          <p:spPr>
            <a:xfrm>
              <a:off x="645222000" y="46127315"/>
              <a:ext cx="1347502075" cy="1250563293"/>
            </a:xfrm>
            <a:custGeom>
              <a:avLst/>
              <a:gdLst/>
              <a:ahLst/>
              <a:cxnLst/>
              <a:rect l="0" t="0" r="0" b="0"/>
              <a:pathLst>
                <a:path w="120000" h="120000" extrusionOk="0">
                  <a:moveTo>
                    <a:pt x="0" y="12103"/>
                  </a:moveTo>
                  <a:lnTo>
                    <a:pt x="0" y="12103"/>
                  </a:lnTo>
                  <a:lnTo>
                    <a:pt x="419" y="11412"/>
                  </a:lnTo>
                  <a:lnTo>
                    <a:pt x="1679" y="9682"/>
                  </a:lnTo>
                  <a:lnTo>
                    <a:pt x="3825" y="7262"/>
                  </a:lnTo>
                  <a:lnTo>
                    <a:pt x="5225" y="5878"/>
                  </a:lnTo>
                  <a:lnTo>
                    <a:pt x="6858" y="4495"/>
                  </a:lnTo>
                  <a:lnTo>
                    <a:pt x="8678" y="3458"/>
                  </a:lnTo>
                  <a:lnTo>
                    <a:pt x="10777" y="2420"/>
                  </a:lnTo>
                  <a:lnTo>
                    <a:pt x="13063" y="1383"/>
                  </a:lnTo>
                  <a:lnTo>
                    <a:pt x="15629" y="691"/>
                  </a:lnTo>
                  <a:lnTo>
                    <a:pt x="18429" y="345"/>
                  </a:lnTo>
                  <a:lnTo>
                    <a:pt x="21461" y="0"/>
                  </a:lnTo>
                  <a:lnTo>
                    <a:pt x="24727" y="345"/>
                  </a:lnTo>
                  <a:lnTo>
                    <a:pt x="28227" y="1037"/>
                  </a:lnTo>
                  <a:lnTo>
                    <a:pt x="32006" y="2420"/>
                  </a:lnTo>
                  <a:lnTo>
                    <a:pt x="36018" y="4149"/>
                  </a:lnTo>
                  <a:lnTo>
                    <a:pt x="40264" y="6916"/>
                  </a:lnTo>
                  <a:lnTo>
                    <a:pt x="44790" y="10028"/>
                  </a:lnTo>
                  <a:lnTo>
                    <a:pt x="49595" y="13832"/>
                  </a:lnTo>
                  <a:lnTo>
                    <a:pt x="54634" y="18328"/>
                  </a:lnTo>
                  <a:lnTo>
                    <a:pt x="59953" y="23861"/>
                  </a:lnTo>
                  <a:lnTo>
                    <a:pt x="65505" y="30086"/>
                  </a:lnTo>
                  <a:lnTo>
                    <a:pt x="71337" y="37348"/>
                  </a:lnTo>
                  <a:lnTo>
                    <a:pt x="77449" y="45994"/>
                  </a:lnTo>
                  <a:lnTo>
                    <a:pt x="83841" y="55331"/>
                  </a:lnTo>
                  <a:lnTo>
                    <a:pt x="90513" y="65706"/>
                  </a:lnTo>
                  <a:lnTo>
                    <a:pt x="97465" y="77463"/>
                  </a:lnTo>
                  <a:lnTo>
                    <a:pt x="104696" y="90259"/>
                  </a:lnTo>
                  <a:lnTo>
                    <a:pt x="112208" y="104438"/>
                  </a:lnTo>
                  <a:lnTo>
                    <a:pt x="120000" y="120000"/>
                  </a:lnTo>
                </a:path>
              </a:pathLst>
            </a:custGeom>
            <a:no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sp>
          <p:nvSpPr>
            <p:cNvPr id="10" name="Shape 10"/>
            <p:cNvSpPr/>
            <p:nvPr/>
          </p:nvSpPr>
          <p:spPr>
            <a:xfrm>
              <a:off x="1330697300" y="25626031"/>
              <a:ext cx="815223175" cy="1050678222"/>
            </a:xfrm>
            <a:custGeom>
              <a:avLst/>
              <a:gdLst/>
              <a:ahLst/>
              <a:cxnLst/>
              <a:rect l="0" t="0" r="0" b="0"/>
              <a:pathLst>
                <a:path w="120000" h="120000" extrusionOk="0">
                  <a:moveTo>
                    <a:pt x="0" y="119999"/>
                  </a:moveTo>
                  <a:lnTo>
                    <a:pt x="0" y="119999"/>
                  </a:lnTo>
                  <a:lnTo>
                    <a:pt x="3470" y="115068"/>
                  </a:lnTo>
                  <a:lnTo>
                    <a:pt x="12956" y="102328"/>
                  </a:lnTo>
                  <a:lnTo>
                    <a:pt x="19511" y="93698"/>
                  </a:lnTo>
                  <a:lnTo>
                    <a:pt x="27069" y="84246"/>
                  </a:lnTo>
                  <a:lnTo>
                    <a:pt x="35475" y="73972"/>
                  </a:lnTo>
                  <a:lnTo>
                    <a:pt x="44498" y="62876"/>
                  </a:lnTo>
                  <a:lnTo>
                    <a:pt x="54061" y="52191"/>
                  </a:lnTo>
                  <a:lnTo>
                    <a:pt x="63856" y="41506"/>
                  </a:lnTo>
                  <a:lnTo>
                    <a:pt x="73881" y="31643"/>
                  </a:lnTo>
                  <a:lnTo>
                    <a:pt x="83830" y="22191"/>
                  </a:lnTo>
                  <a:lnTo>
                    <a:pt x="88766" y="18082"/>
                  </a:lnTo>
                  <a:lnTo>
                    <a:pt x="93547" y="13972"/>
                  </a:lnTo>
                  <a:lnTo>
                    <a:pt x="98329" y="10684"/>
                  </a:lnTo>
                  <a:lnTo>
                    <a:pt x="102956" y="7397"/>
                  </a:lnTo>
                  <a:lnTo>
                    <a:pt x="107506" y="4931"/>
                  </a:lnTo>
                  <a:lnTo>
                    <a:pt x="111825" y="2876"/>
                  </a:lnTo>
                  <a:lnTo>
                    <a:pt x="115989" y="1232"/>
                  </a:lnTo>
                  <a:lnTo>
                    <a:pt x="120000" y="0"/>
                  </a:lnTo>
                </a:path>
              </a:pathLst>
            </a:custGeom>
            <a:no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sp>
          <p:nvSpPr>
            <p:cNvPr id="11" name="Shape 11"/>
            <p:cNvSpPr/>
            <p:nvPr/>
          </p:nvSpPr>
          <p:spPr>
            <a:xfrm>
              <a:off x="0" y="0"/>
              <a:ext cx="2147483642" cy="2147483642"/>
            </a:xfrm>
            <a:custGeom>
              <a:avLst/>
              <a:gdLst/>
              <a:ahLst/>
              <a:cxnLst/>
              <a:rect l="0" t="0" r="0" b="0"/>
              <a:pathLst>
                <a:path w="120000" h="120000" extrusionOk="0">
                  <a:moveTo>
                    <a:pt x="119941" y="51543"/>
                  </a:moveTo>
                  <a:lnTo>
                    <a:pt x="119941" y="51543"/>
                  </a:lnTo>
                  <a:lnTo>
                    <a:pt x="118828" y="54563"/>
                  </a:lnTo>
                  <a:lnTo>
                    <a:pt x="117715" y="57382"/>
                  </a:lnTo>
                  <a:lnTo>
                    <a:pt x="116544" y="60000"/>
                  </a:lnTo>
                  <a:lnTo>
                    <a:pt x="115344" y="62416"/>
                  </a:lnTo>
                  <a:lnTo>
                    <a:pt x="114114" y="64832"/>
                  </a:lnTo>
                  <a:lnTo>
                    <a:pt x="112825" y="67046"/>
                  </a:lnTo>
                  <a:lnTo>
                    <a:pt x="111508" y="68859"/>
                  </a:lnTo>
                  <a:lnTo>
                    <a:pt x="110131" y="70671"/>
                  </a:lnTo>
                  <a:lnTo>
                    <a:pt x="108696" y="72281"/>
                  </a:lnTo>
                  <a:lnTo>
                    <a:pt x="107203" y="73489"/>
                  </a:lnTo>
                  <a:lnTo>
                    <a:pt x="105651" y="74697"/>
                  </a:lnTo>
                  <a:lnTo>
                    <a:pt x="104040" y="75503"/>
                  </a:lnTo>
                  <a:lnTo>
                    <a:pt x="102371" y="76308"/>
                  </a:lnTo>
                  <a:lnTo>
                    <a:pt x="100614" y="76711"/>
                  </a:lnTo>
                  <a:lnTo>
                    <a:pt x="98799" y="76711"/>
                  </a:lnTo>
                  <a:lnTo>
                    <a:pt x="96896" y="76510"/>
                  </a:lnTo>
                  <a:lnTo>
                    <a:pt x="94904" y="76107"/>
                  </a:lnTo>
                  <a:lnTo>
                    <a:pt x="92855" y="75503"/>
                  </a:lnTo>
                  <a:lnTo>
                    <a:pt x="90717" y="74496"/>
                  </a:lnTo>
                  <a:lnTo>
                    <a:pt x="88462" y="73087"/>
                  </a:lnTo>
                  <a:lnTo>
                    <a:pt x="86120" y="71476"/>
                  </a:lnTo>
                  <a:lnTo>
                    <a:pt x="83689" y="69463"/>
                  </a:lnTo>
                  <a:lnTo>
                    <a:pt x="81171" y="67248"/>
                  </a:lnTo>
                  <a:lnTo>
                    <a:pt x="78535" y="64630"/>
                  </a:lnTo>
                  <a:lnTo>
                    <a:pt x="75783" y="61610"/>
                  </a:lnTo>
                  <a:lnTo>
                    <a:pt x="72942" y="58187"/>
                  </a:lnTo>
                  <a:lnTo>
                    <a:pt x="69956" y="54362"/>
                  </a:lnTo>
                  <a:lnTo>
                    <a:pt x="66881" y="50335"/>
                  </a:lnTo>
                  <a:lnTo>
                    <a:pt x="63660" y="45704"/>
                  </a:lnTo>
                  <a:lnTo>
                    <a:pt x="60351" y="40872"/>
                  </a:lnTo>
                  <a:lnTo>
                    <a:pt x="56896" y="35637"/>
                  </a:lnTo>
                  <a:lnTo>
                    <a:pt x="53294" y="29798"/>
                  </a:lnTo>
                  <a:lnTo>
                    <a:pt x="49721" y="24161"/>
                  </a:lnTo>
                  <a:lnTo>
                    <a:pt x="46266" y="19328"/>
                  </a:lnTo>
                  <a:lnTo>
                    <a:pt x="42957" y="14899"/>
                  </a:lnTo>
                  <a:lnTo>
                    <a:pt x="39795" y="11275"/>
                  </a:lnTo>
                  <a:lnTo>
                    <a:pt x="36778" y="8255"/>
                  </a:lnTo>
                  <a:lnTo>
                    <a:pt x="33879" y="5637"/>
                  </a:lnTo>
                  <a:lnTo>
                    <a:pt x="31127" y="3624"/>
                  </a:lnTo>
                  <a:lnTo>
                    <a:pt x="28521" y="2013"/>
                  </a:lnTo>
                  <a:lnTo>
                    <a:pt x="26002" y="1006"/>
                  </a:lnTo>
                  <a:lnTo>
                    <a:pt x="23660" y="201"/>
                  </a:lnTo>
                  <a:lnTo>
                    <a:pt x="21405" y="0"/>
                  </a:lnTo>
                  <a:lnTo>
                    <a:pt x="19297" y="0"/>
                  </a:lnTo>
                  <a:lnTo>
                    <a:pt x="17306" y="402"/>
                  </a:lnTo>
                  <a:lnTo>
                    <a:pt x="15431" y="1006"/>
                  </a:lnTo>
                  <a:lnTo>
                    <a:pt x="13674" y="2013"/>
                  </a:lnTo>
                  <a:lnTo>
                    <a:pt x="12035" y="3020"/>
                  </a:lnTo>
                  <a:lnTo>
                    <a:pt x="10483" y="4429"/>
                  </a:lnTo>
                  <a:lnTo>
                    <a:pt x="9077" y="5838"/>
                  </a:lnTo>
                  <a:lnTo>
                    <a:pt x="7759" y="7449"/>
                  </a:lnTo>
                  <a:lnTo>
                    <a:pt x="6588" y="9261"/>
                  </a:lnTo>
                  <a:lnTo>
                    <a:pt x="5475" y="10872"/>
                  </a:lnTo>
                  <a:lnTo>
                    <a:pt x="4509" y="12684"/>
                  </a:lnTo>
                  <a:lnTo>
                    <a:pt x="3631" y="14496"/>
                  </a:lnTo>
                  <a:lnTo>
                    <a:pt x="2840" y="16107"/>
                  </a:lnTo>
                  <a:lnTo>
                    <a:pt x="2166" y="17718"/>
                  </a:lnTo>
                  <a:lnTo>
                    <a:pt x="1581" y="19328"/>
                  </a:lnTo>
                  <a:lnTo>
                    <a:pt x="702" y="21744"/>
                  </a:lnTo>
                  <a:lnTo>
                    <a:pt x="175" y="23557"/>
                  </a:lnTo>
                  <a:lnTo>
                    <a:pt x="0" y="24161"/>
                  </a:lnTo>
                  <a:lnTo>
                    <a:pt x="0" y="120000"/>
                  </a:lnTo>
                  <a:lnTo>
                    <a:pt x="119941" y="120000"/>
                  </a:lnTo>
                  <a:lnTo>
                    <a:pt x="120000" y="119395"/>
                  </a:lnTo>
                  <a:lnTo>
                    <a:pt x="120000" y="51342"/>
                  </a:lnTo>
                  <a:lnTo>
                    <a:pt x="119941" y="51543"/>
                  </a:lnTo>
                  <a:close/>
                </a:path>
              </a:pathLst>
            </a:custGeom>
            <a:solidFill>
              <a:schemeClr val="lt1"/>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grpSp>
      <p:sp>
        <p:nvSpPr>
          <p:cNvPr id="12" name="Shape 12"/>
          <p:cNvSpPr txBox="1">
            <a:spLocks noGrp="1"/>
          </p:cNvSpPr>
          <p:nvPr>
            <p:ph type="title"/>
          </p:nvPr>
        </p:nvSpPr>
        <p:spPr>
          <a:xfrm>
            <a:off x="457200" y="338137"/>
            <a:ext cx="8229600" cy="1252498"/>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rgbClr val="FFFFFF"/>
              </a:buClr>
              <a:buFont typeface="Galdeano"/>
              <a:buNone/>
              <a:defRPr sz="4400" b="0" i="0" u="none" strike="noStrike" cap="none" baseline="0">
                <a:solidFill>
                  <a:srgbClr val="FFFFFF"/>
                </a:solidFill>
                <a:latin typeface="Galdeano"/>
                <a:ea typeface="Galdeano"/>
                <a:cs typeface="Galdeano"/>
                <a:sym typeface="Galdeano"/>
                <a:rtl val="0"/>
              </a:defRPr>
            </a:lvl1pPr>
            <a:lvl2pPr marL="0" marR="0" indent="0" algn="ctr" rtl="0">
              <a:spcBef>
                <a:spcPts val="0"/>
              </a:spcBef>
              <a:spcAft>
                <a:spcPts val="0"/>
              </a:spcAft>
              <a:defRPr sz="4400" b="0" i="0" u="none" strike="noStrike" cap="none" baseline="0">
                <a:solidFill>
                  <a:srgbClr val="FFFFFF"/>
                </a:solidFill>
                <a:latin typeface="Galdeano"/>
                <a:ea typeface="Galdeano"/>
                <a:cs typeface="Galdeano"/>
                <a:sym typeface="Galdeano"/>
              </a:defRPr>
            </a:lvl2pPr>
            <a:lvl3pPr marL="0" marR="0" indent="0" algn="ctr" rtl="0">
              <a:spcBef>
                <a:spcPts val="0"/>
              </a:spcBef>
              <a:spcAft>
                <a:spcPts val="0"/>
              </a:spcAft>
              <a:defRPr sz="4400" b="0" i="0" u="none" strike="noStrike" cap="none" baseline="0">
                <a:solidFill>
                  <a:srgbClr val="FFFFFF"/>
                </a:solidFill>
                <a:latin typeface="Galdeano"/>
                <a:ea typeface="Galdeano"/>
                <a:cs typeface="Galdeano"/>
                <a:sym typeface="Galdeano"/>
              </a:defRPr>
            </a:lvl3pPr>
            <a:lvl4pPr marL="0" marR="0" indent="0" algn="ctr" rtl="0">
              <a:spcBef>
                <a:spcPts val="0"/>
              </a:spcBef>
              <a:spcAft>
                <a:spcPts val="0"/>
              </a:spcAft>
              <a:defRPr sz="4400" b="0" i="0" u="none" strike="noStrike" cap="none" baseline="0">
                <a:solidFill>
                  <a:srgbClr val="FFFFFF"/>
                </a:solidFill>
                <a:latin typeface="Galdeano"/>
                <a:ea typeface="Galdeano"/>
                <a:cs typeface="Galdeano"/>
                <a:sym typeface="Galdeano"/>
              </a:defRPr>
            </a:lvl4pPr>
            <a:lvl5pPr marL="0" marR="0" indent="0" algn="ctr" rtl="0">
              <a:spcBef>
                <a:spcPts val="0"/>
              </a:spcBef>
              <a:spcAft>
                <a:spcPts val="0"/>
              </a:spcAft>
              <a:defRPr sz="4400" b="0" i="0" u="none" strike="noStrike" cap="none" baseline="0">
                <a:solidFill>
                  <a:srgbClr val="FFFFFF"/>
                </a:solidFill>
                <a:latin typeface="Galdeano"/>
                <a:ea typeface="Galdeano"/>
                <a:cs typeface="Galdeano"/>
                <a:sym typeface="Galdeano"/>
              </a:defRPr>
            </a:lvl5pPr>
            <a:lvl6pPr marL="0" marR="0" indent="0" algn="l" rtl="0">
              <a:spcBef>
                <a:spcPts val="0"/>
              </a:spcBef>
              <a:defRPr sz="1800" b="0" i="0" u="none" strike="noStrike" cap="none" baseline="0">
                <a:solidFill>
                  <a:schemeClr val="dk2"/>
                </a:solidFill>
              </a:defRPr>
            </a:lvl6pPr>
            <a:lvl7pPr marL="0" marR="0" indent="0" algn="l" rtl="0">
              <a:spcBef>
                <a:spcPts val="0"/>
              </a:spcBef>
              <a:defRPr sz="1800" b="0" i="0" u="none" strike="noStrike" cap="none" baseline="0">
                <a:solidFill>
                  <a:schemeClr val="dk2"/>
                </a:solidFill>
              </a:defRPr>
            </a:lvl7pPr>
            <a:lvl8pPr marL="0" marR="0" indent="0" algn="l" rtl="0">
              <a:spcBef>
                <a:spcPts val="0"/>
              </a:spcBef>
              <a:defRPr sz="1800" b="0" i="0" u="none" strike="noStrike" cap="none" baseline="0">
                <a:solidFill>
                  <a:schemeClr val="dk2"/>
                </a:solidFill>
              </a:defRPr>
            </a:lvl8pPr>
            <a:lvl9pPr marL="0" marR="0" indent="0" algn="l" rtl="0">
              <a:spcBef>
                <a:spcPts val="0"/>
              </a:spcBef>
              <a:defRPr sz="1800" b="0" i="0" u="none" strike="noStrike" cap="none" baseline="0">
                <a:solidFill>
                  <a:schemeClr val="dk2"/>
                </a:solidFill>
              </a:defRPr>
            </a:lvl9pPr>
          </a:lstStyle>
          <a:p>
            <a:endParaRPr/>
          </a:p>
        </p:txBody>
      </p:sp>
      <p:sp>
        <p:nvSpPr>
          <p:cNvPr id="13" name="Shape 13"/>
          <p:cNvSpPr txBox="1">
            <a:spLocks noGrp="1"/>
          </p:cNvSpPr>
          <p:nvPr>
            <p:ph type="body" idx="1"/>
          </p:nvPr>
        </p:nvSpPr>
        <p:spPr>
          <a:xfrm>
            <a:off x="871537" y="2674935"/>
            <a:ext cx="7408799" cy="3451200"/>
          </a:xfrm>
          <a:prstGeom prst="rect">
            <a:avLst/>
          </a:prstGeom>
          <a:noFill/>
          <a:ln>
            <a:noFill/>
          </a:ln>
        </p:spPr>
        <p:txBody>
          <a:bodyPr lIns="91425" tIns="91425" rIns="91425" bIns="91425" anchor="t" anchorCtr="0"/>
          <a:lstStyle>
            <a:lvl1pPr marL="273050" marR="0" indent="31750" algn="l" rtl="0">
              <a:lnSpc>
                <a:spcPct val="100000"/>
              </a:lnSpc>
              <a:spcBef>
                <a:spcPts val="480"/>
              </a:spcBef>
              <a:spcAft>
                <a:spcPts val="0"/>
              </a:spcAft>
              <a:buClr>
                <a:schemeClr val="accent1"/>
              </a:buClr>
              <a:buFont typeface="Noto Sans Symbols"/>
              <a:buChar char="∗"/>
              <a:defRPr sz="2400" b="0" i="0" u="none" strike="noStrike" cap="none" baseline="0">
                <a:solidFill>
                  <a:schemeClr val="dk2"/>
                </a:solidFill>
                <a:latin typeface="Galdeano"/>
                <a:ea typeface="Galdeano"/>
                <a:cs typeface="Galdeano"/>
                <a:sym typeface="Galdeano"/>
                <a:rtl val="0"/>
              </a:defRPr>
            </a:lvl1pPr>
            <a:lvl2pPr marL="576262" marR="0" indent="-4762" algn="l" rtl="0">
              <a:lnSpc>
                <a:spcPct val="100000"/>
              </a:lnSpc>
              <a:spcBef>
                <a:spcPts val="440"/>
              </a:spcBef>
              <a:spcAft>
                <a:spcPts val="0"/>
              </a:spcAft>
              <a:buClr>
                <a:schemeClr val="accent1"/>
              </a:buClr>
              <a:buFont typeface="Noto Sans Symbols"/>
              <a:buChar char="∗"/>
              <a:defRPr sz="2200" b="0" i="0" u="none" strike="noStrike" cap="none" baseline="0">
                <a:solidFill>
                  <a:schemeClr val="dk2"/>
                </a:solidFill>
                <a:latin typeface="Galdeano"/>
                <a:ea typeface="Galdeano"/>
                <a:cs typeface="Galdeano"/>
                <a:sym typeface="Galdeano"/>
                <a:rtl val="0"/>
              </a:defRPr>
            </a:lvl2pPr>
            <a:lvl3pPr marL="855662" marR="0" indent="20637" algn="l" rtl="0">
              <a:lnSpc>
                <a:spcPct val="100000"/>
              </a:lnSpc>
              <a:spcBef>
                <a:spcPts val="400"/>
              </a:spcBef>
              <a:spcAft>
                <a:spcPts val="0"/>
              </a:spcAft>
              <a:buClr>
                <a:schemeClr val="accent1"/>
              </a:buClr>
              <a:buFont typeface="Noto Sans Symbols"/>
              <a:buChar char="∗"/>
              <a:defRPr sz="2000" b="0" i="0" u="none" strike="noStrike" cap="none" baseline="0">
                <a:solidFill>
                  <a:schemeClr val="dk2"/>
                </a:solidFill>
                <a:latin typeface="Galdeano"/>
                <a:ea typeface="Galdeano"/>
                <a:cs typeface="Galdeano"/>
                <a:sym typeface="Galdeano"/>
                <a:rtl val="0"/>
              </a:defRPr>
            </a:lvl3pPr>
            <a:lvl4pPr marL="1143000" marR="0" indent="0" algn="l" rtl="0">
              <a:lnSpc>
                <a:spcPct val="100000"/>
              </a:lnSpc>
              <a:spcBef>
                <a:spcPts val="360"/>
              </a:spcBef>
              <a:spcAft>
                <a:spcPts val="0"/>
              </a:spcAft>
              <a:buClr>
                <a:schemeClr val="accent1"/>
              </a:buClr>
              <a:buFont typeface="Noto Sans Symbols"/>
              <a:buChar char="∗"/>
              <a:defRPr sz="1800" b="0" i="0" u="none" strike="noStrike" cap="none" baseline="0">
                <a:solidFill>
                  <a:schemeClr val="dk2"/>
                </a:solidFill>
                <a:latin typeface="Galdeano"/>
                <a:ea typeface="Galdeano"/>
                <a:cs typeface="Galdeano"/>
                <a:sym typeface="Galdeano"/>
                <a:rtl val="0"/>
              </a:defRPr>
            </a:lvl4pPr>
            <a:lvl5pPr marL="1462087" marR="0" indent="-26987" algn="l" rtl="0">
              <a:lnSpc>
                <a:spcPct val="100000"/>
              </a:lnSpc>
              <a:spcBef>
                <a:spcPts val="320"/>
              </a:spcBef>
              <a:spcAft>
                <a:spcPts val="0"/>
              </a:spcAft>
              <a:buClr>
                <a:schemeClr val="accent1"/>
              </a:buClr>
              <a:buFont typeface="Noto Sans Symbols"/>
              <a:buChar char="∗"/>
              <a:defRPr sz="1600" b="0" i="0" u="none" strike="noStrike" cap="none" baseline="0">
                <a:solidFill>
                  <a:schemeClr val="dk2"/>
                </a:solidFill>
                <a:latin typeface="Galdeano"/>
                <a:ea typeface="Galdeano"/>
                <a:cs typeface="Galdeano"/>
                <a:sym typeface="Galdeano"/>
                <a:rtl val="0"/>
              </a:defRPr>
            </a:lvl5pPr>
            <a:lvl6pPr marL="1783079" marR="0" indent="-55878" algn="l" rtl="0">
              <a:lnSpc>
                <a:spcPct val="100000"/>
              </a:lnSpc>
              <a:spcBef>
                <a:spcPts val="384"/>
              </a:spcBef>
              <a:spcAft>
                <a:spcPts val="0"/>
              </a:spcAft>
              <a:buClr>
                <a:schemeClr val="accent1"/>
              </a:buClr>
              <a:buFont typeface="Noto Sans Symbols"/>
              <a:buChar char="∗"/>
              <a:defRPr sz="1400" b="0" i="0" u="none" strike="noStrike" cap="none" baseline="0">
                <a:solidFill>
                  <a:schemeClr val="dk2"/>
                </a:solidFill>
                <a:latin typeface="Galdeano"/>
                <a:ea typeface="Galdeano"/>
                <a:cs typeface="Galdeano"/>
                <a:sym typeface="Galdeano"/>
                <a:rtl val="0"/>
              </a:defRPr>
            </a:lvl6pPr>
            <a:lvl7pPr marL="2103120" marR="0" indent="-58420" algn="l" rtl="0">
              <a:lnSpc>
                <a:spcPct val="100000"/>
              </a:lnSpc>
              <a:spcBef>
                <a:spcPts val="384"/>
              </a:spcBef>
              <a:spcAft>
                <a:spcPts val="0"/>
              </a:spcAft>
              <a:buClr>
                <a:schemeClr val="accent1"/>
              </a:buClr>
              <a:buFont typeface="Noto Sans Symbols"/>
              <a:buChar char="∗"/>
              <a:defRPr sz="1400" b="0" i="0" u="none" strike="noStrike" cap="none" baseline="0">
                <a:solidFill>
                  <a:schemeClr val="dk2"/>
                </a:solidFill>
                <a:latin typeface="Galdeano"/>
                <a:ea typeface="Galdeano"/>
                <a:cs typeface="Galdeano"/>
                <a:sym typeface="Galdeano"/>
                <a:rtl val="0"/>
              </a:defRPr>
            </a:lvl7pPr>
            <a:lvl8pPr marL="2423160" marR="0" indent="-60960" algn="l" rtl="0">
              <a:lnSpc>
                <a:spcPct val="100000"/>
              </a:lnSpc>
              <a:spcBef>
                <a:spcPts val="384"/>
              </a:spcBef>
              <a:spcAft>
                <a:spcPts val="0"/>
              </a:spcAft>
              <a:buClr>
                <a:schemeClr val="accent1"/>
              </a:buClr>
              <a:buFont typeface="Noto Sans Symbols"/>
              <a:buChar char="∗"/>
              <a:defRPr sz="1400" b="0" i="0" u="none" strike="noStrike" cap="none" baseline="0">
                <a:solidFill>
                  <a:schemeClr val="dk2"/>
                </a:solidFill>
                <a:latin typeface="Galdeano"/>
                <a:ea typeface="Galdeano"/>
                <a:cs typeface="Galdeano"/>
                <a:sym typeface="Galdeano"/>
                <a:rtl val="0"/>
              </a:defRPr>
            </a:lvl8pPr>
            <a:lvl9pPr marL="2743200" marR="0" indent="-50800" algn="l" rtl="0">
              <a:lnSpc>
                <a:spcPct val="100000"/>
              </a:lnSpc>
              <a:spcBef>
                <a:spcPts val="384"/>
              </a:spcBef>
              <a:spcAft>
                <a:spcPts val="0"/>
              </a:spcAft>
              <a:buClr>
                <a:schemeClr val="accent1"/>
              </a:buClr>
              <a:buFont typeface="Noto Sans Symbols"/>
              <a:buChar char="∗"/>
              <a:defRPr sz="1400" b="0" i="0" u="none" strike="noStrike" cap="none" baseline="0">
                <a:solidFill>
                  <a:schemeClr val="dk2"/>
                </a:solidFill>
                <a:latin typeface="Galdeano"/>
                <a:ea typeface="Galdeano"/>
                <a:cs typeface="Galdeano"/>
                <a:sym typeface="Galdeano"/>
                <a:rtl val="0"/>
              </a:defRPr>
            </a:lvl9pPr>
          </a:lstStyle>
          <a:p>
            <a:endParaRPr/>
          </a:p>
        </p:txBody>
      </p:sp>
      <p:sp>
        <p:nvSpPr>
          <p:cNvPr id="14" name="Shape 14"/>
          <p:cNvSpPr txBox="1">
            <a:spLocks noGrp="1"/>
          </p:cNvSpPr>
          <p:nvPr>
            <p:ph type="dt" idx="10"/>
          </p:nvPr>
        </p:nvSpPr>
        <p:spPr>
          <a:xfrm>
            <a:off x="5164137" y="6249987"/>
            <a:ext cx="3786298" cy="365099"/>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chemeClr val="dk2"/>
              </a:buClr>
              <a:buFont typeface="Galdeano"/>
              <a:buNone/>
              <a:defRPr sz="1000" b="0" i="0" u="none" strike="noStrike" cap="none" baseline="0">
                <a:solidFill>
                  <a:schemeClr val="dk2"/>
                </a:solidFill>
                <a:latin typeface="Galdeano"/>
                <a:ea typeface="Galdeano"/>
                <a:cs typeface="Galdeano"/>
                <a:sym typeface="Galdeano"/>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4572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6400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15" name="Shape 15"/>
          <p:cNvSpPr txBox="1">
            <a:spLocks noGrp="1"/>
          </p:cNvSpPr>
          <p:nvPr>
            <p:ph type="ftr" idx="11"/>
          </p:nvPr>
        </p:nvSpPr>
        <p:spPr>
          <a:xfrm>
            <a:off x="193675" y="6249987"/>
            <a:ext cx="3786298" cy="365099"/>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4572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6400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16" name="Shape 16"/>
          <p:cNvSpPr txBox="1">
            <a:spLocks noGrp="1"/>
          </p:cNvSpPr>
          <p:nvPr>
            <p:ph type="sldNum" idx="12"/>
          </p:nvPr>
        </p:nvSpPr>
        <p:spPr>
          <a:xfrm>
            <a:off x="3990975" y="6249987"/>
            <a:ext cx="1161900" cy="365099"/>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2"/>
              </a:buClr>
              <a:buSzPct val="25000"/>
              <a:buFont typeface="Galdeano"/>
              <a:buNone/>
            </a:pPr>
            <a:fld id="{00000000-1234-1234-1234-123412341234}" type="slidenum">
              <a:rPr lang="en-US" sz="1000" b="0" i="0" u="none" strike="noStrike" cap="none" baseline="0">
                <a:solidFill>
                  <a:schemeClr val="dk2"/>
                </a:solidFill>
                <a:latin typeface="Galdeano"/>
                <a:ea typeface="Galdeano"/>
                <a:cs typeface="Galdeano"/>
                <a:sym typeface="Galdeano"/>
                <a:rtl val="0"/>
              </a:rPr>
              <a:t>‹#›</a:t>
            </a:fld>
            <a:endParaRPr lang="en-US" sz="1000" b="0" i="0" u="none" strike="noStrike" cap="none" baseline="0">
              <a:solidFill>
                <a:schemeClr val="dk2"/>
              </a:solidFill>
              <a:latin typeface="Galdeano"/>
              <a:ea typeface="Galdeano"/>
              <a:cs typeface="Galdeano"/>
              <a:sym typeface="Galdeano"/>
              <a:rtl val="0"/>
            </a:endParaRPr>
          </a:p>
        </p:txBody>
      </p:sp>
    </p:spTree>
  </p:cSld>
  <p:clrMap bg1="lt1" tx1="dk1" bg2="dk2" tx2="lt2" accent1="accent1" accent2="accent2" accent3="accent3" accent4="accent4" accent5="accent5" accent6="accent6" hlink="hlink" folHlink="folHlink"/>
  <p:sldLayoutIdLst>
    <p:sldLayoutId id="2147483648" r:id="rId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
        <p:cNvGrpSpPr/>
        <p:nvPr/>
      </p:nvGrpSpPr>
      <p:grpSpPr>
        <a:xfrm>
          <a:off x="0" y="0"/>
          <a:ext cx="0" cy="0"/>
          <a:chOff x="0" y="0"/>
          <a:chExt cx="0" cy="0"/>
        </a:xfrm>
      </p:grpSpPr>
      <p:sp>
        <p:nvSpPr>
          <p:cNvPr id="37" name="Shape 37"/>
          <p:cNvSpPr/>
          <p:nvPr/>
        </p:nvSpPr>
        <p:spPr>
          <a:xfrm>
            <a:off x="228600" y="228600"/>
            <a:ext cx="8696398" cy="2468698"/>
          </a:xfrm>
          <a:prstGeom prst="roundRect">
            <a:avLst>
              <a:gd name="adj" fmla="val 726"/>
            </a:avLst>
          </a:prstGeom>
          <a:gradFill>
            <a:gsLst>
              <a:gs pos="0">
                <a:srgbClr val="0293E0"/>
              </a:gs>
              <a:gs pos="90000">
                <a:srgbClr val="83D3FE"/>
              </a:gs>
              <a:gs pos="100000">
                <a:srgbClr val="83D3FE"/>
              </a:gs>
            </a:gsLst>
            <a:lin ang="5400012" scaled="0"/>
          </a:grad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grpSp>
        <p:nvGrpSpPr>
          <p:cNvPr id="38" name="Shape 38"/>
          <p:cNvGrpSpPr/>
          <p:nvPr/>
        </p:nvGrpSpPr>
        <p:grpSpPr>
          <a:xfrm>
            <a:off x="346219" y="1387483"/>
            <a:ext cx="8272676" cy="1201609"/>
            <a:chOff x="0" y="0"/>
            <a:chExt cx="2147483642" cy="2147483642"/>
          </a:xfrm>
        </p:grpSpPr>
        <p:sp>
          <p:nvSpPr>
            <p:cNvPr id="39" name="Shape 39"/>
            <p:cNvSpPr/>
            <p:nvPr/>
          </p:nvSpPr>
          <p:spPr>
            <a:xfrm>
              <a:off x="1436606100" y="233200375"/>
              <a:ext cx="708141952" cy="1153183685"/>
            </a:xfrm>
            <a:custGeom>
              <a:avLst/>
              <a:gdLst/>
              <a:ahLst/>
              <a:cxnLst/>
              <a:rect l="0" t="0" r="0" b="0"/>
              <a:pathLst>
                <a:path w="120000" h="120000" extrusionOk="0">
                  <a:moveTo>
                    <a:pt x="119733" y="0"/>
                  </a:moveTo>
                  <a:lnTo>
                    <a:pt x="119733" y="0"/>
                  </a:lnTo>
                  <a:lnTo>
                    <a:pt x="114678" y="3375"/>
                  </a:lnTo>
                  <a:lnTo>
                    <a:pt x="109534" y="7125"/>
                  </a:lnTo>
                  <a:lnTo>
                    <a:pt x="104301" y="11250"/>
                  </a:lnTo>
                  <a:lnTo>
                    <a:pt x="98891" y="15375"/>
                  </a:lnTo>
                  <a:lnTo>
                    <a:pt x="93392" y="20250"/>
                  </a:lnTo>
                  <a:lnTo>
                    <a:pt x="87716" y="25125"/>
                  </a:lnTo>
                  <a:lnTo>
                    <a:pt x="81951" y="30750"/>
                  </a:lnTo>
                  <a:lnTo>
                    <a:pt x="76008" y="36375"/>
                  </a:lnTo>
                  <a:lnTo>
                    <a:pt x="65277" y="47250"/>
                  </a:lnTo>
                  <a:lnTo>
                    <a:pt x="54811" y="57000"/>
                  </a:lnTo>
                  <a:lnTo>
                    <a:pt x="44789" y="66000"/>
                  </a:lnTo>
                  <a:lnTo>
                    <a:pt x="35121" y="74625"/>
                  </a:lnTo>
                  <a:lnTo>
                    <a:pt x="25898" y="82125"/>
                  </a:lnTo>
                  <a:lnTo>
                    <a:pt x="16940" y="88875"/>
                  </a:lnTo>
                  <a:lnTo>
                    <a:pt x="8337" y="95250"/>
                  </a:lnTo>
                  <a:lnTo>
                    <a:pt x="0" y="100875"/>
                  </a:lnTo>
                  <a:lnTo>
                    <a:pt x="5764" y="104250"/>
                  </a:lnTo>
                  <a:lnTo>
                    <a:pt x="11263" y="107250"/>
                  </a:lnTo>
                  <a:lnTo>
                    <a:pt x="16585" y="109875"/>
                  </a:lnTo>
                  <a:lnTo>
                    <a:pt x="21818" y="112125"/>
                  </a:lnTo>
                  <a:lnTo>
                    <a:pt x="26873" y="114375"/>
                  </a:lnTo>
                  <a:lnTo>
                    <a:pt x="31751" y="115875"/>
                  </a:lnTo>
                  <a:lnTo>
                    <a:pt x="36452" y="117375"/>
                  </a:lnTo>
                  <a:lnTo>
                    <a:pt x="41064" y="118500"/>
                  </a:lnTo>
                  <a:lnTo>
                    <a:pt x="45587" y="119250"/>
                  </a:lnTo>
                  <a:lnTo>
                    <a:pt x="49933" y="119625"/>
                  </a:lnTo>
                  <a:lnTo>
                    <a:pt x="54101" y="120000"/>
                  </a:lnTo>
                  <a:lnTo>
                    <a:pt x="58181" y="120000"/>
                  </a:lnTo>
                  <a:lnTo>
                    <a:pt x="62172" y="119625"/>
                  </a:lnTo>
                  <a:lnTo>
                    <a:pt x="66075" y="119250"/>
                  </a:lnTo>
                  <a:lnTo>
                    <a:pt x="69800" y="118500"/>
                  </a:lnTo>
                  <a:lnTo>
                    <a:pt x="73436" y="117375"/>
                  </a:lnTo>
                  <a:lnTo>
                    <a:pt x="76895" y="116250"/>
                  </a:lnTo>
                  <a:lnTo>
                    <a:pt x="80354" y="114750"/>
                  </a:lnTo>
                  <a:lnTo>
                    <a:pt x="83636" y="112875"/>
                  </a:lnTo>
                  <a:lnTo>
                    <a:pt x="86917" y="111000"/>
                  </a:lnTo>
                  <a:lnTo>
                    <a:pt x="90022" y="108750"/>
                  </a:lnTo>
                  <a:lnTo>
                    <a:pt x="93126" y="106500"/>
                  </a:lnTo>
                  <a:lnTo>
                    <a:pt x="96053" y="103875"/>
                  </a:lnTo>
                  <a:lnTo>
                    <a:pt x="98980" y="101250"/>
                  </a:lnTo>
                  <a:lnTo>
                    <a:pt x="101818" y="98250"/>
                  </a:lnTo>
                  <a:lnTo>
                    <a:pt x="104567" y="95250"/>
                  </a:lnTo>
                  <a:lnTo>
                    <a:pt x="107228" y="91875"/>
                  </a:lnTo>
                  <a:lnTo>
                    <a:pt x="109889" y="88500"/>
                  </a:lnTo>
                  <a:lnTo>
                    <a:pt x="114944" y="81000"/>
                  </a:lnTo>
                  <a:lnTo>
                    <a:pt x="119822" y="73125"/>
                  </a:lnTo>
                  <a:lnTo>
                    <a:pt x="120000" y="72750"/>
                  </a:lnTo>
                  <a:lnTo>
                    <a:pt x="120000" y="0"/>
                  </a:lnTo>
                  <a:lnTo>
                    <a:pt x="119733" y="0"/>
                  </a:lnTo>
                  <a:close/>
                </a:path>
              </a:pathLst>
            </a:custGeom>
            <a:solidFill>
              <a:schemeClr val="lt2">
                <a:alpha val="28627"/>
              </a:schemeClr>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sp>
          <p:nvSpPr>
            <p:cNvPr id="40" name="Shape 40"/>
            <p:cNvSpPr/>
            <p:nvPr/>
          </p:nvSpPr>
          <p:spPr>
            <a:xfrm>
              <a:off x="592853950" y="28189837"/>
              <a:ext cx="1364697601" cy="1371006500"/>
            </a:xfrm>
            <a:custGeom>
              <a:avLst/>
              <a:gdLst/>
              <a:ahLst/>
              <a:cxnLst/>
              <a:rect l="0" t="0" r="0" b="0"/>
              <a:pathLst>
                <a:path w="120000" h="120000" extrusionOk="0">
                  <a:moveTo>
                    <a:pt x="120000" y="112440"/>
                  </a:moveTo>
                  <a:lnTo>
                    <a:pt x="120000" y="112440"/>
                  </a:lnTo>
                  <a:lnTo>
                    <a:pt x="117377" y="110236"/>
                  </a:lnTo>
                  <a:lnTo>
                    <a:pt x="114662" y="108031"/>
                  </a:lnTo>
                  <a:lnTo>
                    <a:pt x="109003" y="102677"/>
                  </a:lnTo>
                  <a:lnTo>
                    <a:pt x="103021" y="96062"/>
                  </a:lnTo>
                  <a:lnTo>
                    <a:pt x="96717" y="88818"/>
                  </a:lnTo>
                  <a:lnTo>
                    <a:pt x="90046" y="80000"/>
                  </a:lnTo>
                  <a:lnTo>
                    <a:pt x="83006" y="70236"/>
                  </a:lnTo>
                  <a:lnTo>
                    <a:pt x="75598" y="58897"/>
                  </a:lnTo>
                  <a:lnTo>
                    <a:pt x="67776" y="46614"/>
                  </a:lnTo>
                  <a:lnTo>
                    <a:pt x="64693" y="41889"/>
                  </a:lnTo>
                  <a:lnTo>
                    <a:pt x="61702" y="37165"/>
                  </a:lnTo>
                  <a:lnTo>
                    <a:pt x="58803" y="33070"/>
                  </a:lnTo>
                  <a:lnTo>
                    <a:pt x="55904" y="28976"/>
                  </a:lnTo>
                  <a:lnTo>
                    <a:pt x="53098" y="25511"/>
                  </a:lnTo>
                  <a:lnTo>
                    <a:pt x="50383" y="22047"/>
                  </a:lnTo>
                  <a:lnTo>
                    <a:pt x="47714" y="18897"/>
                  </a:lnTo>
                  <a:lnTo>
                    <a:pt x="45092" y="16062"/>
                  </a:lnTo>
                  <a:lnTo>
                    <a:pt x="42561" y="13543"/>
                  </a:lnTo>
                  <a:lnTo>
                    <a:pt x="40030" y="11338"/>
                  </a:lnTo>
                  <a:lnTo>
                    <a:pt x="35245" y="7244"/>
                  </a:lnTo>
                  <a:lnTo>
                    <a:pt x="30690" y="4409"/>
                  </a:lnTo>
                  <a:lnTo>
                    <a:pt x="26411" y="2204"/>
                  </a:lnTo>
                  <a:lnTo>
                    <a:pt x="22315" y="629"/>
                  </a:lnTo>
                  <a:lnTo>
                    <a:pt x="18450" y="0"/>
                  </a:lnTo>
                  <a:lnTo>
                    <a:pt x="14815" y="0"/>
                  </a:lnTo>
                  <a:lnTo>
                    <a:pt x="11411" y="629"/>
                  </a:lnTo>
                  <a:lnTo>
                    <a:pt x="8236" y="1574"/>
                  </a:lnTo>
                  <a:lnTo>
                    <a:pt x="5291" y="3149"/>
                  </a:lnTo>
                  <a:lnTo>
                    <a:pt x="2530" y="5039"/>
                  </a:lnTo>
                  <a:lnTo>
                    <a:pt x="0" y="7559"/>
                  </a:lnTo>
                  <a:lnTo>
                    <a:pt x="3542" y="10393"/>
                  </a:lnTo>
                  <a:lnTo>
                    <a:pt x="7223" y="13543"/>
                  </a:lnTo>
                  <a:lnTo>
                    <a:pt x="11042" y="17637"/>
                  </a:lnTo>
                  <a:lnTo>
                    <a:pt x="15000" y="22047"/>
                  </a:lnTo>
                  <a:lnTo>
                    <a:pt x="19095" y="27401"/>
                  </a:lnTo>
                  <a:lnTo>
                    <a:pt x="23328" y="33070"/>
                  </a:lnTo>
                  <a:lnTo>
                    <a:pt x="27745" y="39370"/>
                  </a:lnTo>
                  <a:lnTo>
                    <a:pt x="32254" y="46614"/>
                  </a:lnTo>
                  <a:lnTo>
                    <a:pt x="40398" y="59527"/>
                  </a:lnTo>
                  <a:lnTo>
                    <a:pt x="48128" y="70866"/>
                  </a:lnTo>
                  <a:lnTo>
                    <a:pt x="55398" y="81259"/>
                  </a:lnTo>
                  <a:lnTo>
                    <a:pt x="58941" y="85669"/>
                  </a:lnTo>
                  <a:lnTo>
                    <a:pt x="62300" y="90078"/>
                  </a:lnTo>
                  <a:lnTo>
                    <a:pt x="65613" y="94173"/>
                  </a:lnTo>
                  <a:lnTo>
                    <a:pt x="68834" y="97637"/>
                  </a:lnTo>
                  <a:lnTo>
                    <a:pt x="71963" y="101102"/>
                  </a:lnTo>
                  <a:lnTo>
                    <a:pt x="75000" y="104251"/>
                  </a:lnTo>
                  <a:lnTo>
                    <a:pt x="77944" y="106771"/>
                  </a:lnTo>
                  <a:lnTo>
                    <a:pt x="80797" y="109291"/>
                  </a:lnTo>
                  <a:lnTo>
                    <a:pt x="83558" y="111496"/>
                  </a:lnTo>
                  <a:lnTo>
                    <a:pt x="86273" y="113700"/>
                  </a:lnTo>
                  <a:lnTo>
                    <a:pt x="88895" y="115275"/>
                  </a:lnTo>
                  <a:lnTo>
                    <a:pt x="91426" y="116535"/>
                  </a:lnTo>
                  <a:lnTo>
                    <a:pt x="93865" y="117795"/>
                  </a:lnTo>
                  <a:lnTo>
                    <a:pt x="96257" y="118740"/>
                  </a:lnTo>
                  <a:lnTo>
                    <a:pt x="98604" y="119370"/>
                  </a:lnTo>
                  <a:lnTo>
                    <a:pt x="100858" y="120000"/>
                  </a:lnTo>
                  <a:lnTo>
                    <a:pt x="103021" y="120000"/>
                  </a:lnTo>
                  <a:lnTo>
                    <a:pt x="105138" y="120000"/>
                  </a:lnTo>
                  <a:lnTo>
                    <a:pt x="107208" y="119685"/>
                  </a:lnTo>
                  <a:lnTo>
                    <a:pt x="109187" y="119370"/>
                  </a:lnTo>
                  <a:lnTo>
                    <a:pt x="111119" y="118740"/>
                  </a:lnTo>
                  <a:lnTo>
                    <a:pt x="113006" y="117795"/>
                  </a:lnTo>
                  <a:lnTo>
                    <a:pt x="114846" y="116535"/>
                  </a:lnTo>
                  <a:lnTo>
                    <a:pt x="116595" y="115275"/>
                  </a:lnTo>
                  <a:lnTo>
                    <a:pt x="118343" y="114015"/>
                  </a:lnTo>
                  <a:lnTo>
                    <a:pt x="120000" y="112440"/>
                  </a:lnTo>
                  <a:close/>
                </a:path>
              </a:pathLst>
            </a:custGeom>
            <a:solidFill>
              <a:schemeClr val="lt2">
                <a:alpha val="39607"/>
              </a:schemeClr>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sp>
          <p:nvSpPr>
            <p:cNvPr id="41" name="Shape 41"/>
            <p:cNvSpPr/>
            <p:nvPr/>
          </p:nvSpPr>
          <p:spPr>
            <a:xfrm>
              <a:off x="644440500" y="46127315"/>
              <a:ext cx="1345938812" cy="1250563293"/>
            </a:xfrm>
            <a:custGeom>
              <a:avLst/>
              <a:gdLst/>
              <a:ahLst/>
              <a:cxnLst/>
              <a:rect l="0" t="0" r="0" b="0"/>
              <a:pathLst>
                <a:path w="120000" h="120000" extrusionOk="0">
                  <a:moveTo>
                    <a:pt x="0" y="12103"/>
                  </a:moveTo>
                  <a:lnTo>
                    <a:pt x="0" y="12103"/>
                  </a:lnTo>
                  <a:lnTo>
                    <a:pt x="419" y="11412"/>
                  </a:lnTo>
                  <a:lnTo>
                    <a:pt x="1679" y="9682"/>
                  </a:lnTo>
                  <a:lnTo>
                    <a:pt x="3825" y="7262"/>
                  </a:lnTo>
                  <a:lnTo>
                    <a:pt x="5225" y="5878"/>
                  </a:lnTo>
                  <a:lnTo>
                    <a:pt x="6858" y="4495"/>
                  </a:lnTo>
                  <a:lnTo>
                    <a:pt x="8678" y="3458"/>
                  </a:lnTo>
                  <a:lnTo>
                    <a:pt x="10777" y="2420"/>
                  </a:lnTo>
                  <a:lnTo>
                    <a:pt x="13063" y="1383"/>
                  </a:lnTo>
                  <a:lnTo>
                    <a:pt x="15629" y="691"/>
                  </a:lnTo>
                  <a:lnTo>
                    <a:pt x="18429" y="345"/>
                  </a:lnTo>
                  <a:lnTo>
                    <a:pt x="21461" y="0"/>
                  </a:lnTo>
                  <a:lnTo>
                    <a:pt x="24727" y="345"/>
                  </a:lnTo>
                  <a:lnTo>
                    <a:pt x="28227" y="1037"/>
                  </a:lnTo>
                  <a:lnTo>
                    <a:pt x="32006" y="2420"/>
                  </a:lnTo>
                  <a:lnTo>
                    <a:pt x="36018" y="4149"/>
                  </a:lnTo>
                  <a:lnTo>
                    <a:pt x="40264" y="6916"/>
                  </a:lnTo>
                  <a:lnTo>
                    <a:pt x="44790" y="10028"/>
                  </a:lnTo>
                  <a:lnTo>
                    <a:pt x="49595" y="13832"/>
                  </a:lnTo>
                  <a:lnTo>
                    <a:pt x="54634" y="18328"/>
                  </a:lnTo>
                  <a:lnTo>
                    <a:pt x="59953" y="23861"/>
                  </a:lnTo>
                  <a:lnTo>
                    <a:pt x="65505" y="30086"/>
                  </a:lnTo>
                  <a:lnTo>
                    <a:pt x="71337" y="37348"/>
                  </a:lnTo>
                  <a:lnTo>
                    <a:pt x="77449" y="45994"/>
                  </a:lnTo>
                  <a:lnTo>
                    <a:pt x="83841" y="55331"/>
                  </a:lnTo>
                  <a:lnTo>
                    <a:pt x="90513" y="65706"/>
                  </a:lnTo>
                  <a:lnTo>
                    <a:pt x="97465" y="77463"/>
                  </a:lnTo>
                  <a:lnTo>
                    <a:pt x="104696" y="90259"/>
                  </a:lnTo>
                  <a:lnTo>
                    <a:pt x="112208" y="104438"/>
                  </a:lnTo>
                  <a:lnTo>
                    <a:pt x="120000" y="120000"/>
                  </a:lnTo>
                </a:path>
              </a:pathLst>
            </a:custGeom>
            <a:no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sp>
          <p:nvSpPr>
            <p:cNvPr id="42" name="Shape 42"/>
            <p:cNvSpPr/>
            <p:nvPr/>
          </p:nvSpPr>
          <p:spPr>
            <a:xfrm>
              <a:off x="1328743500" y="25626031"/>
              <a:ext cx="814441589" cy="1050678222"/>
            </a:xfrm>
            <a:custGeom>
              <a:avLst/>
              <a:gdLst/>
              <a:ahLst/>
              <a:cxnLst/>
              <a:rect l="0" t="0" r="0" b="0"/>
              <a:pathLst>
                <a:path w="120000" h="120000" extrusionOk="0">
                  <a:moveTo>
                    <a:pt x="0" y="119999"/>
                  </a:moveTo>
                  <a:lnTo>
                    <a:pt x="0" y="119999"/>
                  </a:lnTo>
                  <a:lnTo>
                    <a:pt x="3470" y="115068"/>
                  </a:lnTo>
                  <a:lnTo>
                    <a:pt x="12956" y="102328"/>
                  </a:lnTo>
                  <a:lnTo>
                    <a:pt x="19511" y="93698"/>
                  </a:lnTo>
                  <a:lnTo>
                    <a:pt x="27069" y="84246"/>
                  </a:lnTo>
                  <a:lnTo>
                    <a:pt x="35475" y="73972"/>
                  </a:lnTo>
                  <a:lnTo>
                    <a:pt x="44498" y="62876"/>
                  </a:lnTo>
                  <a:lnTo>
                    <a:pt x="54061" y="52191"/>
                  </a:lnTo>
                  <a:lnTo>
                    <a:pt x="63856" y="41506"/>
                  </a:lnTo>
                  <a:lnTo>
                    <a:pt x="73881" y="31643"/>
                  </a:lnTo>
                  <a:lnTo>
                    <a:pt x="83830" y="22191"/>
                  </a:lnTo>
                  <a:lnTo>
                    <a:pt x="88766" y="18082"/>
                  </a:lnTo>
                  <a:lnTo>
                    <a:pt x="93547" y="13972"/>
                  </a:lnTo>
                  <a:lnTo>
                    <a:pt x="98329" y="10684"/>
                  </a:lnTo>
                  <a:lnTo>
                    <a:pt x="102956" y="7397"/>
                  </a:lnTo>
                  <a:lnTo>
                    <a:pt x="107506" y="4931"/>
                  </a:lnTo>
                  <a:lnTo>
                    <a:pt x="111825" y="2876"/>
                  </a:lnTo>
                  <a:lnTo>
                    <a:pt x="115989" y="1232"/>
                  </a:lnTo>
                  <a:lnTo>
                    <a:pt x="120000" y="0"/>
                  </a:lnTo>
                </a:path>
              </a:pathLst>
            </a:custGeom>
            <a:no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sp>
          <p:nvSpPr>
            <p:cNvPr id="43" name="Shape 43"/>
            <p:cNvSpPr/>
            <p:nvPr/>
          </p:nvSpPr>
          <p:spPr>
            <a:xfrm>
              <a:off x="0" y="0"/>
              <a:ext cx="2147483642" cy="2147483642"/>
            </a:xfrm>
            <a:custGeom>
              <a:avLst/>
              <a:gdLst/>
              <a:ahLst/>
              <a:cxnLst/>
              <a:rect l="0" t="0" r="0" b="0"/>
              <a:pathLst>
                <a:path w="120000" h="120000" extrusionOk="0">
                  <a:moveTo>
                    <a:pt x="119941" y="51543"/>
                  </a:moveTo>
                  <a:lnTo>
                    <a:pt x="119941" y="51543"/>
                  </a:lnTo>
                  <a:lnTo>
                    <a:pt x="118828" y="54563"/>
                  </a:lnTo>
                  <a:lnTo>
                    <a:pt x="117715" y="57382"/>
                  </a:lnTo>
                  <a:lnTo>
                    <a:pt x="116544" y="60000"/>
                  </a:lnTo>
                  <a:lnTo>
                    <a:pt x="115344" y="62416"/>
                  </a:lnTo>
                  <a:lnTo>
                    <a:pt x="114114" y="64832"/>
                  </a:lnTo>
                  <a:lnTo>
                    <a:pt x="112825" y="67046"/>
                  </a:lnTo>
                  <a:lnTo>
                    <a:pt x="111508" y="68859"/>
                  </a:lnTo>
                  <a:lnTo>
                    <a:pt x="110131" y="70671"/>
                  </a:lnTo>
                  <a:lnTo>
                    <a:pt x="108696" y="72281"/>
                  </a:lnTo>
                  <a:lnTo>
                    <a:pt x="107203" y="73489"/>
                  </a:lnTo>
                  <a:lnTo>
                    <a:pt x="105651" y="74697"/>
                  </a:lnTo>
                  <a:lnTo>
                    <a:pt x="104040" y="75503"/>
                  </a:lnTo>
                  <a:lnTo>
                    <a:pt x="102371" y="76308"/>
                  </a:lnTo>
                  <a:lnTo>
                    <a:pt x="100614" y="76711"/>
                  </a:lnTo>
                  <a:lnTo>
                    <a:pt x="98799" y="76711"/>
                  </a:lnTo>
                  <a:lnTo>
                    <a:pt x="96896" y="76510"/>
                  </a:lnTo>
                  <a:lnTo>
                    <a:pt x="94904" y="76107"/>
                  </a:lnTo>
                  <a:lnTo>
                    <a:pt x="92855" y="75503"/>
                  </a:lnTo>
                  <a:lnTo>
                    <a:pt x="90717" y="74496"/>
                  </a:lnTo>
                  <a:lnTo>
                    <a:pt x="88462" y="73087"/>
                  </a:lnTo>
                  <a:lnTo>
                    <a:pt x="86120" y="71476"/>
                  </a:lnTo>
                  <a:lnTo>
                    <a:pt x="83689" y="69463"/>
                  </a:lnTo>
                  <a:lnTo>
                    <a:pt x="81171" y="67248"/>
                  </a:lnTo>
                  <a:lnTo>
                    <a:pt x="78535" y="64630"/>
                  </a:lnTo>
                  <a:lnTo>
                    <a:pt x="75783" y="61610"/>
                  </a:lnTo>
                  <a:lnTo>
                    <a:pt x="72942" y="58187"/>
                  </a:lnTo>
                  <a:lnTo>
                    <a:pt x="69956" y="54362"/>
                  </a:lnTo>
                  <a:lnTo>
                    <a:pt x="66881" y="50335"/>
                  </a:lnTo>
                  <a:lnTo>
                    <a:pt x="63660" y="45704"/>
                  </a:lnTo>
                  <a:lnTo>
                    <a:pt x="60351" y="40872"/>
                  </a:lnTo>
                  <a:lnTo>
                    <a:pt x="56896" y="35637"/>
                  </a:lnTo>
                  <a:lnTo>
                    <a:pt x="53294" y="29798"/>
                  </a:lnTo>
                  <a:lnTo>
                    <a:pt x="49721" y="24161"/>
                  </a:lnTo>
                  <a:lnTo>
                    <a:pt x="46266" y="19328"/>
                  </a:lnTo>
                  <a:lnTo>
                    <a:pt x="42957" y="14899"/>
                  </a:lnTo>
                  <a:lnTo>
                    <a:pt x="39795" y="11275"/>
                  </a:lnTo>
                  <a:lnTo>
                    <a:pt x="36778" y="8255"/>
                  </a:lnTo>
                  <a:lnTo>
                    <a:pt x="33879" y="5637"/>
                  </a:lnTo>
                  <a:lnTo>
                    <a:pt x="31127" y="3624"/>
                  </a:lnTo>
                  <a:lnTo>
                    <a:pt x="28521" y="2013"/>
                  </a:lnTo>
                  <a:lnTo>
                    <a:pt x="26002" y="1006"/>
                  </a:lnTo>
                  <a:lnTo>
                    <a:pt x="23660" y="201"/>
                  </a:lnTo>
                  <a:lnTo>
                    <a:pt x="21405" y="0"/>
                  </a:lnTo>
                  <a:lnTo>
                    <a:pt x="19297" y="0"/>
                  </a:lnTo>
                  <a:lnTo>
                    <a:pt x="17306" y="402"/>
                  </a:lnTo>
                  <a:lnTo>
                    <a:pt x="15431" y="1006"/>
                  </a:lnTo>
                  <a:lnTo>
                    <a:pt x="13674" y="2013"/>
                  </a:lnTo>
                  <a:lnTo>
                    <a:pt x="12035" y="3020"/>
                  </a:lnTo>
                  <a:lnTo>
                    <a:pt x="10483" y="4429"/>
                  </a:lnTo>
                  <a:lnTo>
                    <a:pt x="9077" y="5838"/>
                  </a:lnTo>
                  <a:lnTo>
                    <a:pt x="7759" y="7449"/>
                  </a:lnTo>
                  <a:lnTo>
                    <a:pt x="6588" y="9261"/>
                  </a:lnTo>
                  <a:lnTo>
                    <a:pt x="5475" y="10872"/>
                  </a:lnTo>
                  <a:lnTo>
                    <a:pt x="4509" y="12684"/>
                  </a:lnTo>
                  <a:lnTo>
                    <a:pt x="3631" y="14496"/>
                  </a:lnTo>
                  <a:lnTo>
                    <a:pt x="2840" y="16107"/>
                  </a:lnTo>
                  <a:lnTo>
                    <a:pt x="2166" y="17718"/>
                  </a:lnTo>
                  <a:lnTo>
                    <a:pt x="1581" y="19328"/>
                  </a:lnTo>
                  <a:lnTo>
                    <a:pt x="702" y="21744"/>
                  </a:lnTo>
                  <a:lnTo>
                    <a:pt x="175" y="23557"/>
                  </a:lnTo>
                  <a:lnTo>
                    <a:pt x="0" y="24161"/>
                  </a:lnTo>
                  <a:lnTo>
                    <a:pt x="0" y="120000"/>
                  </a:lnTo>
                  <a:lnTo>
                    <a:pt x="119941" y="120000"/>
                  </a:lnTo>
                  <a:lnTo>
                    <a:pt x="120000" y="119395"/>
                  </a:lnTo>
                  <a:lnTo>
                    <a:pt x="120000" y="51342"/>
                  </a:lnTo>
                  <a:lnTo>
                    <a:pt x="119941" y="51543"/>
                  </a:lnTo>
                  <a:close/>
                </a:path>
              </a:pathLst>
            </a:custGeom>
            <a:solidFill>
              <a:schemeClr val="lt1"/>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grpSp>
      <p:sp>
        <p:nvSpPr>
          <p:cNvPr id="44" name="Shape 44"/>
          <p:cNvSpPr txBox="1">
            <a:spLocks noGrp="1"/>
          </p:cNvSpPr>
          <p:nvPr>
            <p:ph type="title"/>
          </p:nvPr>
        </p:nvSpPr>
        <p:spPr>
          <a:xfrm>
            <a:off x="457200" y="338137"/>
            <a:ext cx="8229600" cy="1252498"/>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rgbClr val="FFFFFF"/>
              </a:buClr>
              <a:buFont typeface="Galdeano"/>
              <a:buNone/>
              <a:defRPr sz="4400" b="0" i="0" u="none" strike="noStrike" cap="none" baseline="0">
                <a:solidFill>
                  <a:srgbClr val="FFFFFF"/>
                </a:solidFill>
                <a:latin typeface="Galdeano"/>
                <a:ea typeface="Galdeano"/>
                <a:cs typeface="Galdeano"/>
                <a:sym typeface="Galdeano"/>
                <a:rtl val="0"/>
              </a:defRPr>
            </a:lvl1pPr>
            <a:lvl2pPr marL="0" marR="0" indent="0" algn="ctr" rtl="0">
              <a:spcBef>
                <a:spcPts val="0"/>
              </a:spcBef>
              <a:spcAft>
                <a:spcPts val="0"/>
              </a:spcAft>
              <a:defRPr sz="4400" b="0" i="0" u="none" strike="noStrike" cap="none" baseline="0">
                <a:solidFill>
                  <a:srgbClr val="FFFFFF"/>
                </a:solidFill>
                <a:latin typeface="Galdeano"/>
                <a:ea typeface="Galdeano"/>
                <a:cs typeface="Galdeano"/>
                <a:sym typeface="Galdeano"/>
              </a:defRPr>
            </a:lvl2pPr>
            <a:lvl3pPr marL="0" marR="0" indent="0" algn="ctr" rtl="0">
              <a:spcBef>
                <a:spcPts val="0"/>
              </a:spcBef>
              <a:spcAft>
                <a:spcPts val="0"/>
              </a:spcAft>
              <a:defRPr sz="4400" b="0" i="0" u="none" strike="noStrike" cap="none" baseline="0">
                <a:solidFill>
                  <a:srgbClr val="FFFFFF"/>
                </a:solidFill>
                <a:latin typeface="Galdeano"/>
                <a:ea typeface="Galdeano"/>
                <a:cs typeface="Galdeano"/>
                <a:sym typeface="Galdeano"/>
              </a:defRPr>
            </a:lvl3pPr>
            <a:lvl4pPr marL="0" marR="0" indent="0" algn="ctr" rtl="0">
              <a:spcBef>
                <a:spcPts val="0"/>
              </a:spcBef>
              <a:spcAft>
                <a:spcPts val="0"/>
              </a:spcAft>
              <a:defRPr sz="4400" b="0" i="0" u="none" strike="noStrike" cap="none" baseline="0">
                <a:solidFill>
                  <a:srgbClr val="FFFFFF"/>
                </a:solidFill>
                <a:latin typeface="Galdeano"/>
                <a:ea typeface="Galdeano"/>
                <a:cs typeface="Galdeano"/>
                <a:sym typeface="Galdeano"/>
              </a:defRPr>
            </a:lvl4pPr>
            <a:lvl5pPr marL="0" marR="0" indent="0" algn="ctr" rtl="0">
              <a:spcBef>
                <a:spcPts val="0"/>
              </a:spcBef>
              <a:spcAft>
                <a:spcPts val="0"/>
              </a:spcAft>
              <a:defRPr sz="4400" b="0" i="0" u="none" strike="noStrike" cap="none" baseline="0">
                <a:solidFill>
                  <a:srgbClr val="FFFFFF"/>
                </a:solidFill>
                <a:latin typeface="Galdeano"/>
                <a:ea typeface="Galdeano"/>
                <a:cs typeface="Galdeano"/>
                <a:sym typeface="Galdeano"/>
              </a:defRPr>
            </a:lvl5pPr>
            <a:lvl6pPr marL="0" marR="0" indent="0" algn="l" rtl="0">
              <a:spcBef>
                <a:spcPts val="0"/>
              </a:spcBef>
              <a:defRPr sz="1800" b="0" i="0" u="none" strike="noStrike" cap="none" baseline="0">
                <a:solidFill>
                  <a:schemeClr val="dk2"/>
                </a:solidFill>
              </a:defRPr>
            </a:lvl6pPr>
            <a:lvl7pPr marL="0" marR="0" indent="0" algn="l" rtl="0">
              <a:spcBef>
                <a:spcPts val="0"/>
              </a:spcBef>
              <a:defRPr sz="1800" b="0" i="0" u="none" strike="noStrike" cap="none" baseline="0">
                <a:solidFill>
                  <a:schemeClr val="dk2"/>
                </a:solidFill>
              </a:defRPr>
            </a:lvl7pPr>
            <a:lvl8pPr marL="0" marR="0" indent="0" algn="l" rtl="0">
              <a:spcBef>
                <a:spcPts val="0"/>
              </a:spcBef>
              <a:defRPr sz="1800" b="0" i="0" u="none" strike="noStrike" cap="none" baseline="0">
                <a:solidFill>
                  <a:schemeClr val="dk2"/>
                </a:solidFill>
              </a:defRPr>
            </a:lvl8pPr>
            <a:lvl9pPr marL="0" marR="0" indent="0" algn="l" rtl="0">
              <a:spcBef>
                <a:spcPts val="0"/>
              </a:spcBef>
              <a:defRPr sz="1800" b="0" i="0" u="none" strike="noStrike" cap="none" baseline="0">
                <a:solidFill>
                  <a:schemeClr val="dk2"/>
                </a:solidFill>
              </a:defRPr>
            </a:lvl9pPr>
          </a:lstStyle>
          <a:p>
            <a:endParaRPr/>
          </a:p>
        </p:txBody>
      </p:sp>
      <p:sp>
        <p:nvSpPr>
          <p:cNvPr id="45" name="Shape 45"/>
          <p:cNvSpPr txBox="1">
            <a:spLocks noGrp="1"/>
          </p:cNvSpPr>
          <p:nvPr>
            <p:ph type="dt" idx="10"/>
          </p:nvPr>
        </p:nvSpPr>
        <p:spPr>
          <a:xfrm>
            <a:off x="5164137" y="6249987"/>
            <a:ext cx="3786298" cy="365099"/>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chemeClr val="dk2"/>
              </a:buClr>
              <a:buFont typeface="Galdeano"/>
              <a:buNone/>
              <a:defRPr sz="1000" b="0" i="0" u="none" strike="noStrike" cap="none" baseline="0">
                <a:solidFill>
                  <a:schemeClr val="dk2"/>
                </a:solidFill>
                <a:latin typeface="Galdeano"/>
                <a:ea typeface="Galdeano"/>
                <a:cs typeface="Galdeano"/>
                <a:sym typeface="Galdeano"/>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4572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6400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46" name="Shape 46"/>
          <p:cNvSpPr txBox="1">
            <a:spLocks noGrp="1"/>
          </p:cNvSpPr>
          <p:nvPr>
            <p:ph type="ftr" idx="11"/>
          </p:nvPr>
        </p:nvSpPr>
        <p:spPr>
          <a:xfrm>
            <a:off x="193675" y="6249987"/>
            <a:ext cx="3786298" cy="365099"/>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4572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6400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47" name="Shape 47"/>
          <p:cNvSpPr txBox="1">
            <a:spLocks noGrp="1"/>
          </p:cNvSpPr>
          <p:nvPr>
            <p:ph type="sldNum" idx="12"/>
          </p:nvPr>
        </p:nvSpPr>
        <p:spPr>
          <a:xfrm>
            <a:off x="3990975" y="6249987"/>
            <a:ext cx="1161900" cy="365099"/>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2"/>
              </a:buClr>
              <a:buSzPct val="25000"/>
              <a:buFont typeface="Galdeano"/>
              <a:buNone/>
            </a:pPr>
            <a:fld id="{00000000-1234-1234-1234-123412341234}" type="slidenum">
              <a:rPr lang="en-US" sz="1000" b="0" i="0" u="none" strike="noStrike" cap="none" baseline="0">
                <a:solidFill>
                  <a:schemeClr val="dk2"/>
                </a:solidFill>
                <a:latin typeface="Galdeano"/>
                <a:ea typeface="Galdeano"/>
                <a:cs typeface="Galdeano"/>
                <a:sym typeface="Galdeano"/>
                <a:rtl val="0"/>
              </a:rPr>
              <a:t>‹#›</a:t>
            </a:fld>
            <a:endParaRPr lang="en-US" sz="1000" b="0" i="0" u="none" strike="noStrike" cap="none" baseline="0">
              <a:solidFill>
                <a:schemeClr val="dk2"/>
              </a:solidFill>
              <a:latin typeface="Galdeano"/>
              <a:ea typeface="Galdeano"/>
              <a:cs typeface="Galdeano"/>
              <a:sym typeface="Galdeano"/>
              <a:rtl val="0"/>
            </a:endParaRPr>
          </a:p>
        </p:txBody>
      </p:sp>
      <p:sp>
        <p:nvSpPr>
          <p:cNvPr id="48" name="Shape 48"/>
          <p:cNvSpPr txBox="1">
            <a:spLocks noGrp="1"/>
          </p:cNvSpPr>
          <p:nvPr>
            <p:ph type="body" idx="1"/>
          </p:nvPr>
        </p:nvSpPr>
        <p:spPr>
          <a:xfrm>
            <a:off x="871537" y="2674935"/>
            <a:ext cx="7408799" cy="3451200"/>
          </a:xfrm>
          <a:prstGeom prst="rect">
            <a:avLst/>
          </a:prstGeom>
          <a:noFill/>
          <a:ln>
            <a:noFill/>
          </a:ln>
        </p:spPr>
        <p:txBody>
          <a:bodyPr lIns="91425" tIns="91425" rIns="91425" bIns="91425" anchor="t" anchorCtr="0"/>
          <a:lstStyle>
            <a:lvl1pPr marL="273050" marR="0" indent="31750" algn="l" rtl="0">
              <a:lnSpc>
                <a:spcPct val="100000"/>
              </a:lnSpc>
              <a:spcBef>
                <a:spcPts val="480"/>
              </a:spcBef>
              <a:spcAft>
                <a:spcPts val="0"/>
              </a:spcAft>
              <a:buClr>
                <a:schemeClr val="accent1"/>
              </a:buClr>
              <a:buFont typeface="Noto Sans Symbols"/>
              <a:buChar char="∗"/>
              <a:defRPr sz="2400" b="0" i="0" u="none" strike="noStrike" cap="none" baseline="0">
                <a:solidFill>
                  <a:schemeClr val="dk2"/>
                </a:solidFill>
                <a:latin typeface="Galdeano"/>
                <a:ea typeface="Galdeano"/>
                <a:cs typeface="Galdeano"/>
                <a:sym typeface="Galdeano"/>
                <a:rtl val="0"/>
              </a:defRPr>
            </a:lvl1pPr>
            <a:lvl2pPr marL="576262" marR="0" indent="-4762" algn="l" rtl="0">
              <a:lnSpc>
                <a:spcPct val="100000"/>
              </a:lnSpc>
              <a:spcBef>
                <a:spcPts val="440"/>
              </a:spcBef>
              <a:spcAft>
                <a:spcPts val="0"/>
              </a:spcAft>
              <a:buClr>
                <a:schemeClr val="accent1"/>
              </a:buClr>
              <a:buFont typeface="Noto Sans Symbols"/>
              <a:buChar char="∗"/>
              <a:defRPr sz="2200" b="0" i="0" u="none" strike="noStrike" cap="none" baseline="0">
                <a:solidFill>
                  <a:schemeClr val="dk2"/>
                </a:solidFill>
                <a:latin typeface="Galdeano"/>
                <a:ea typeface="Galdeano"/>
                <a:cs typeface="Galdeano"/>
                <a:sym typeface="Galdeano"/>
                <a:rtl val="0"/>
              </a:defRPr>
            </a:lvl2pPr>
            <a:lvl3pPr marL="855662" marR="0" indent="20637" algn="l" rtl="0">
              <a:lnSpc>
                <a:spcPct val="100000"/>
              </a:lnSpc>
              <a:spcBef>
                <a:spcPts val="400"/>
              </a:spcBef>
              <a:spcAft>
                <a:spcPts val="0"/>
              </a:spcAft>
              <a:buClr>
                <a:schemeClr val="accent1"/>
              </a:buClr>
              <a:buFont typeface="Noto Sans Symbols"/>
              <a:buChar char="∗"/>
              <a:defRPr sz="2000" b="0" i="0" u="none" strike="noStrike" cap="none" baseline="0">
                <a:solidFill>
                  <a:schemeClr val="dk2"/>
                </a:solidFill>
                <a:latin typeface="Galdeano"/>
                <a:ea typeface="Galdeano"/>
                <a:cs typeface="Galdeano"/>
                <a:sym typeface="Galdeano"/>
                <a:rtl val="0"/>
              </a:defRPr>
            </a:lvl3pPr>
            <a:lvl4pPr marL="1143000" marR="0" indent="0" algn="l" rtl="0">
              <a:lnSpc>
                <a:spcPct val="100000"/>
              </a:lnSpc>
              <a:spcBef>
                <a:spcPts val="360"/>
              </a:spcBef>
              <a:spcAft>
                <a:spcPts val="0"/>
              </a:spcAft>
              <a:buClr>
                <a:schemeClr val="accent1"/>
              </a:buClr>
              <a:buFont typeface="Noto Sans Symbols"/>
              <a:buChar char="∗"/>
              <a:defRPr sz="1800" b="0" i="0" u="none" strike="noStrike" cap="none" baseline="0">
                <a:solidFill>
                  <a:schemeClr val="dk2"/>
                </a:solidFill>
                <a:latin typeface="Galdeano"/>
                <a:ea typeface="Galdeano"/>
                <a:cs typeface="Galdeano"/>
                <a:sym typeface="Galdeano"/>
                <a:rtl val="0"/>
              </a:defRPr>
            </a:lvl4pPr>
            <a:lvl5pPr marL="1462087" marR="0" indent="-26987" algn="l" rtl="0">
              <a:lnSpc>
                <a:spcPct val="100000"/>
              </a:lnSpc>
              <a:spcBef>
                <a:spcPts val="320"/>
              </a:spcBef>
              <a:spcAft>
                <a:spcPts val="0"/>
              </a:spcAft>
              <a:buClr>
                <a:schemeClr val="accent1"/>
              </a:buClr>
              <a:buFont typeface="Noto Sans Symbols"/>
              <a:buChar char="∗"/>
              <a:defRPr sz="1600" b="0" i="0" u="none" strike="noStrike" cap="none" baseline="0">
                <a:solidFill>
                  <a:schemeClr val="dk2"/>
                </a:solidFill>
                <a:latin typeface="Galdeano"/>
                <a:ea typeface="Galdeano"/>
                <a:cs typeface="Galdeano"/>
                <a:sym typeface="Galdeano"/>
                <a:rtl val="0"/>
              </a:defRPr>
            </a:lvl5pPr>
            <a:lvl6pPr marL="1783079" marR="0" indent="-55878" algn="l" rtl="0">
              <a:lnSpc>
                <a:spcPct val="100000"/>
              </a:lnSpc>
              <a:spcBef>
                <a:spcPts val="384"/>
              </a:spcBef>
              <a:spcAft>
                <a:spcPts val="0"/>
              </a:spcAft>
              <a:buClr>
                <a:schemeClr val="accent1"/>
              </a:buClr>
              <a:buFont typeface="Noto Sans Symbols"/>
              <a:buChar char="∗"/>
              <a:defRPr sz="1400" b="0" i="0" u="none" strike="noStrike" cap="none" baseline="0">
                <a:solidFill>
                  <a:schemeClr val="dk2"/>
                </a:solidFill>
                <a:latin typeface="Galdeano"/>
                <a:ea typeface="Galdeano"/>
                <a:cs typeface="Galdeano"/>
                <a:sym typeface="Galdeano"/>
                <a:rtl val="0"/>
              </a:defRPr>
            </a:lvl6pPr>
            <a:lvl7pPr marL="2103120" marR="0" indent="-58420" algn="l" rtl="0">
              <a:lnSpc>
                <a:spcPct val="100000"/>
              </a:lnSpc>
              <a:spcBef>
                <a:spcPts val="384"/>
              </a:spcBef>
              <a:spcAft>
                <a:spcPts val="0"/>
              </a:spcAft>
              <a:buClr>
                <a:schemeClr val="accent1"/>
              </a:buClr>
              <a:buFont typeface="Noto Sans Symbols"/>
              <a:buChar char="∗"/>
              <a:defRPr sz="1400" b="0" i="0" u="none" strike="noStrike" cap="none" baseline="0">
                <a:solidFill>
                  <a:schemeClr val="dk2"/>
                </a:solidFill>
                <a:latin typeface="Galdeano"/>
                <a:ea typeface="Galdeano"/>
                <a:cs typeface="Galdeano"/>
                <a:sym typeface="Galdeano"/>
                <a:rtl val="0"/>
              </a:defRPr>
            </a:lvl7pPr>
            <a:lvl8pPr marL="2423160" marR="0" indent="-60960" algn="l" rtl="0">
              <a:lnSpc>
                <a:spcPct val="100000"/>
              </a:lnSpc>
              <a:spcBef>
                <a:spcPts val="384"/>
              </a:spcBef>
              <a:spcAft>
                <a:spcPts val="0"/>
              </a:spcAft>
              <a:buClr>
                <a:schemeClr val="accent1"/>
              </a:buClr>
              <a:buFont typeface="Noto Sans Symbols"/>
              <a:buChar char="∗"/>
              <a:defRPr sz="1400" b="0" i="0" u="none" strike="noStrike" cap="none" baseline="0">
                <a:solidFill>
                  <a:schemeClr val="dk2"/>
                </a:solidFill>
                <a:latin typeface="Galdeano"/>
                <a:ea typeface="Galdeano"/>
                <a:cs typeface="Galdeano"/>
                <a:sym typeface="Galdeano"/>
                <a:rtl val="0"/>
              </a:defRPr>
            </a:lvl8pPr>
            <a:lvl9pPr marL="2743200" marR="0" indent="-50800" algn="l" rtl="0">
              <a:lnSpc>
                <a:spcPct val="100000"/>
              </a:lnSpc>
              <a:spcBef>
                <a:spcPts val="384"/>
              </a:spcBef>
              <a:spcAft>
                <a:spcPts val="0"/>
              </a:spcAft>
              <a:buClr>
                <a:schemeClr val="accent1"/>
              </a:buClr>
              <a:buFont typeface="Noto Sans Symbols"/>
              <a:buChar char="∗"/>
              <a:defRPr sz="1400" b="0" i="0" u="none" strike="noStrike" cap="none" baseline="0">
                <a:solidFill>
                  <a:schemeClr val="dk2"/>
                </a:solidFill>
                <a:latin typeface="Galdeano"/>
                <a:ea typeface="Galdeano"/>
                <a:cs typeface="Galdeano"/>
                <a:sym typeface="Galdeano"/>
                <a:rtl val="0"/>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5"/>
        <p:cNvGrpSpPr/>
        <p:nvPr/>
      </p:nvGrpSpPr>
      <p:grpSpPr>
        <a:xfrm>
          <a:off x="0" y="0"/>
          <a:ext cx="0" cy="0"/>
          <a:chOff x="0" y="0"/>
          <a:chExt cx="0" cy="0"/>
        </a:xfrm>
      </p:grpSpPr>
      <p:sp>
        <p:nvSpPr>
          <p:cNvPr id="96" name="Shape 96"/>
          <p:cNvSpPr/>
          <p:nvPr/>
        </p:nvSpPr>
        <p:spPr>
          <a:xfrm>
            <a:off x="228600" y="228600"/>
            <a:ext cx="8696398" cy="1427098"/>
          </a:xfrm>
          <a:prstGeom prst="roundRect">
            <a:avLst>
              <a:gd name="adj" fmla="val 1541"/>
            </a:avLst>
          </a:prstGeom>
          <a:gradFill>
            <a:gsLst>
              <a:gs pos="0">
                <a:srgbClr val="0293E0"/>
              </a:gs>
              <a:gs pos="90000">
                <a:srgbClr val="83D3FE"/>
              </a:gs>
              <a:gs pos="100000">
                <a:srgbClr val="83D3FE"/>
              </a:gs>
            </a:gsLst>
            <a:lin ang="5400012" scaled="0"/>
          </a:grad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grpSp>
        <p:nvGrpSpPr>
          <p:cNvPr id="97" name="Shape 97"/>
          <p:cNvGrpSpPr/>
          <p:nvPr/>
        </p:nvGrpSpPr>
        <p:grpSpPr>
          <a:xfrm>
            <a:off x="349573" y="418681"/>
            <a:ext cx="8262079" cy="1201609"/>
            <a:chOff x="0" y="0"/>
            <a:chExt cx="2147483642" cy="2147483642"/>
          </a:xfrm>
        </p:grpSpPr>
        <p:sp>
          <p:nvSpPr>
            <p:cNvPr id="98" name="Shape 98"/>
            <p:cNvSpPr/>
            <p:nvPr/>
          </p:nvSpPr>
          <p:spPr>
            <a:xfrm>
              <a:off x="1438559900" y="235481100"/>
              <a:ext cx="708923675" cy="1151808288"/>
            </a:xfrm>
            <a:custGeom>
              <a:avLst/>
              <a:gdLst/>
              <a:ahLst/>
              <a:cxnLst/>
              <a:rect l="0" t="0" r="0" b="0"/>
              <a:pathLst>
                <a:path w="120000" h="120000" extrusionOk="0">
                  <a:moveTo>
                    <a:pt x="119733" y="0"/>
                  </a:moveTo>
                  <a:lnTo>
                    <a:pt x="119733" y="0"/>
                  </a:lnTo>
                  <a:lnTo>
                    <a:pt x="114678" y="3375"/>
                  </a:lnTo>
                  <a:lnTo>
                    <a:pt x="109534" y="7125"/>
                  </a:lnTo>
                  <a:lnTo>
                    <a:pt x="104301" y="11250"/>
                  </a:lnTo>
                  <a:lnTo>
                    <a:pt x="98891" y="15375"/>
                  </a:lnTo>
                  <a:lnTo>
                    <a:pt x="93392" y="20250"/>
                  </a:lnTo>
                  <a:lnTo>
                    <a:pt x="87716" y="25125"/>
                  </a:lnTo>
                  <a:lnTo>
                    <a:pt x="81951" y="30750"/>
                  </a:lnTo>
                  <a:lnTo>
                    <a:pt x="76008" y="36375"/>
                  </a:lnTo>
                  <a:lnTo>
                    <a:pt x="65277" y="47250"/>
                  </a:lnTo>
                  <a:lnTo>
                    <a:pt x="54811" y="57000"/>
                  </a:lnTo>
                  <a:lnTo>
                    <a:pt x="44789" y="66000"/>
                  </a:lnTo>
                  <a:lnTo>
                    <a:pt x="35121" y="74625"/>
                  </a:lnTo>
                  <a:lnTo>
                    <a:pt x="25898" y="82125"/>
                  </a:lnTo>
                  <a:lnTo>
                    <a:pt x="16940" y="88875"/>
                  </a:lnTo>
                  <a:lnTo>
                    <a:pt x="8337" y="95250"/>
                  </a:lnTo>
                  <a:lnTo>
                    <a:pt x="0" y="100875"/>
                  </a:lnTo>
                  <a:lnTo>
                    <a:pt x="5764" y="104250"/>
                  </a:lnTo>
                  <a:lnTo>
                    <a:pt x="11263" y="107250"/>
                  </a:lnTo>
                  <a:lnTo>
                    <a:pt x="16585" y="109875"/>
                  </a:lnTo>
                  <a:lnTo>
                    <a:pt x="21818" y="112125"/>
                  </a:lnTo>
                  <a:lnTo>
                    <a:pt x="26873" y="114375"/>
                  </a:lnTo>
                  <a:lnTo>
                    <a:pt x="31751" y="115875"/>
                  </a:lnTo>
                  <a:lnTo>
                    <a:pt x="36452" y="117375"/>
                  </a:lnTo>
                  <a:lnTo>
                    <a:pt x="41064" y="118500"/>
                  </a:lnTo>
                  <a:lnTo>
                    <a:pt x="45587" y="119250"/>
                  </a:lnTo>
                  <a:lnTo>
                    <a:pt x="49933" y="119625"/>
                  </a:lnTo>
                  <a:lnTo>
                    <a:pt x="54101" y="120000"/>
                  </a:lnTo>
                  <a:lnTo>
                    <a:pt x="58181" y="120000"/>
                  </a:lnTo>
                  <a:lnTo>
                    <a:pt x="62172" y="119625"/>
                  </a:lnTo>
                  <a:lnTo>
                    <a:pt x="66075" y="119250"/>
                  </a:lnTo>
                  <a:lnTo>
                    <a:pt x="69800" y="118500"/>
                  </a:lnTo>
                  <a:lnTo>
                    <a:pt x="73436" y="117375"/>
                  </a:lnTo>
                  <a:lnTo>
                    <a:pt x="76895" y="116250"/>
                  </a:lnTo>
                  <a:lnTo>
                    <a:pt x="80354" y="114750"/>
                  </a:lnTo>
                  <a:lnTo>
                    <a:pt x="83636" y="112875"/>
                  </a:lnTo>
                  <a:lnTo>
                    <a:pt x="86917" y="111000"/>
                  </a:lnTo>
                  <a:lnTo>
                    <a:pt x="90022" y="108750"/>
                  </a:lnTo>
                  <a:lnTo>
                    <a:pt x="93126" y="106500"/>
                  </a:lnTo>
                  <a:lnTo>
                    <a:pt x="96053" y="103875"/>
                  </a:lnTo>
                  <a:lnTo>
                    <a:pt x="98980" y="101250"/>
                  </a:lnTo>
                  <a:lnTo>
                    <a:pt x="101818" y="98250"/>
                  </a:lnTo>
                  <a:lnTo>
                    <a:pt x="104567" y="95250"/>
                  </a:lnTo>
                  <a:lnTo>
                    <a:pt x="107228" y="91875"/>
                  </a:lnTo>
                  <a:lnTo>
                    <a:pt x="109889" y="88500"/>
                  </a:lnTo>
                  <a:lnTo>
                    <a:pt x="114944" y="81000"/>
                  </a:lnTo>
                  <a:lnTo>
                    <a:pt x="119822" y="73125"/>
                  </a:lnTo>
                  <a:lnTo>
                    <a:pt x="120000" y="72750"/>
                  </a:lnTo>
                  <a:lnTo>
                    <a:pt x="120000" y="0"/>
                  </a:lnTo>
                  <a:lnTo>
                    <a:pt x="119733" y="0"/>
                  </a:lnTo>
                  <a:close/>
                </a:path>
              </a:pathLst>
            </a:custGeom>
            <a:solidFill>
              <a:schemeClr val="lt2">
                <a:alpha val="28627"/>
              </a:schemeClr>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sp>
          <p:nvSpPr>
            <p:cNvPr id="99" name="Shape 99"/>
            <p:cNvSpPr/>
            <p:nvPr/>
          </p:nvSpPr>
          <p:spPr>
            <a:xfrm>
              <a:off x="593635450" y="28156093"/>
              <a:ext cx="1366651611" cy="1371931549"/>
            </a:xfrm>
            <a:custGeom>
              <a:avLst/>
              <a:gdLst/>
              <a:ahLst/>
              <a:cxnLst/>
              <a:rect l="0" t="0" r="0" b="0"/>
              <a:pathLst>
                <a:path w="120000" h="120000" extrusionOk="0">
                  <a:moveTo>
                    <a:pt x="120000" y="112440"/>
                  </a:moveTo>
                  <a:lnTo>
                    <a:pt x="120000" y="112440"/>
                  </a:lnTo>
                  <a:lnTo>
                    <a:pt x="117377" y="110236"/>
                  </a:lnTo>
                  <a:lnTo>
                    <a:pt x="114662" y="108031"/>
                  </a:lnTo>
                  <a:lnTo>
                    <a:pt x="109003" y="102677"/>
                  </a:lnTo>
                  <a:lnTo>
                    <a:pt x="103021" y="96062"/>
                  </a:lnTo>
                  <a:lnTo>
                    <a:pt x="96717" y="88818"/>
                  </a:lnTo>
                  <a:lnTo>
                    <a:pt x="90046" y="80000"/>
                  </a:lnTo>
                  <a:lnTo>
                    <a:pt x="83006" y="70236"/>
                  </a:lnTo>
                  <a:lnTo>
                    <a:pt x="75598" y="58897"/>
                  </a:lnTo>
                  <a:lnTo>
                    <a:pt x="67776" y="46614"/>
                  </a:lnTo>
                  <a:lnTo>
                    <a:pt x="64693" y="41889"/>
                  </a:lnTo>
                  <a:lnTo>
                    <a:pt x="61702" y="37165"/>
                  </a:lnTo>
                  <a:lnTo>
                    <a:pt x="58803" y="33070"/>
                  </a:lnTo>
                  <a:lnTo>
                    <a:pt x="55904" y="28976"/>
                  </a:lnTo>
                  <a:lnTo>
                    <a:pt x="53098" y="25511"/>
                  </a:lnTo>
                  <a:lnTo>
                    <a:pt x="50383" y="22047"/>
                  </a:lnTo>
                  <a:lnTo>
                    <a:pt x="47714" y="18897"/>
                  </a:lnTo>
                  <a:lnTo>
                    <a:pt x="45092" y="16062"/>
                  </a:lnTo>
                  <a:lnTo>
                    <a:pt x="42561" y="13543"/>
                  </a:lnTo>
                  <a:lnTo>
                    <a:pt x="40030" y="11338"/>
                  </a:lnTo>
                  <a:lnTo>
                    <a:pt x="35245" y="7244"/>
                  </a:lnTo>
                  <a:lnTo>
                    <a:pt x="30690" y="4409"/>
                  </a:lnTo>
                  <a:lnTo>
                    <a:pt x="26411" y="2204"/>
                  </a:lnTo>
                  <a:lnTo>
                    <a:pt x="22315" y="629"/>
                  </a:lnTo>
                  <a:lnTo>
                    <a:pt x="18450" y="0"/>
                  </a:lnTo>
                  <a:lnTo>
                    <a:pt x="14815" y="0"/>
                  </a:lnTo>
                  <a:lnTo>
                    <a:pt x="11411" y="629"/>
                  </a:lnTo>
                  <a:lnTo>
                    <a:pt x="8236" y="1574"/>
                  </a:lnTo>
                  <a:lnTo>
                    <a:pt x="5291" y="3149"/>
                  </a:lnTo>
                  <a:lnTo>
                    <a:pt x="2530" y="5039"/>
                  </a:lnTo>
                  <a:lnTo>
                    <a:pt x="0" y="7559"/>
                  </a:lnTo>
                  <a:lnTo>
                    <a:pt x="3542" y="10393"/>
                  </a:lnTo>
                  <a:lnTo>
                    <a:pt x="7223" y="13543"/>
                  </a:lnTo>
                  <a:lnTo>
                    <a:pt x="11042" y="17637"/>
                  </a:lnTo>
                  <a:lnTo>
                    <a:pt x="15000" y="22047"/>
                  </a:lnTo>
                  <a:lnTo>
                    <a:pt x="19095" y="27401"/>
                  </a:lnTo>
                  <a:lnTo>
                    <a:pt x="23328" y="33070"/>
                  </a:lnTo>
                  <a:lnTo>
                    <a:pt x="27745" y="39370"/>
                  </a:lnTo>
                  <a:lnTo>
                    <a:pt x="32254" y="46614"/>
                  </a:lnTo>
                  <a:lnTo>
                    <a:pt x="40398" y="59527"/>
                  </a:lnTo>
                  <a:lnTo>
                    <a:pt x="48128" y="70866"/>
                  </a:lnTo>
                  <a:lnTo>
                    <a:pt x="55398" y="81259"/>
                  </a:lnTo>
                  <a:lnTo>
                    <a:pt x="58941" y="85669"/>
                  </a:lnTo>
                  <a:lnTo>
                    <a:pt x="62300" y="90078"/>
                  </a:lnTo>
                  <a:lnTo>
                    <a:pt x="65613" y="94173"/>
                  </a:lnTo>
                  <a:lnTo>
                    <a:pt x="68834" y="97637"/>
                  </a:lnTo>
                  <a:lnTo>
                    <a:pt x="71963" y="101102"/>
                  </a:lnTo>
                  <a:lnTo>
                    <a:pt x="75000" y="104251"/>
                  </a:lnTo>
                  <a:lnTo>
                    <a:pt x="77944" y="106771"/>
                  </a:lnTo>
                  <a:lnTo>
                    <a:pt x="80797" y="109291"/>
                  </a:lnTo>
                  <a:lnTo>
                    <a:pt x="83558" y="111496"/>
                  </a:lnTo>
                  <a:lnTo>
                    <a:pt x="86273" y="113700"/>
                  </a:lnTo>
                  <a:lnTo>
                    <a:pt x="88895" y="115275"/>
                  </a:lnTo>
                  <a:lnTo>
                    <a:pt x="91426" y="116535"/>
                  </a:lnTo>
                  <a:lnTo>
                    <a:pt x="93865" y="117795"/>
                  </a:lnTo>
                  <a:lnTo>
                    <a:pt x="96257" y="118740"/>
                  </a:lnTo>
                  <a:lnTo>
                    <a:pt x="98604" y="119370"/>
                  </a:lnTo>
                  <a:lnTo>
                    <a:pt x="100858" y="120000"/>
                  </a:lnTo>
                  <a:lnTo>
                    <a:pt x="103021" y="120000"/>
                  </a:lnTo>
                  <a:lnTo>
                    <a:pt x="105138" y="120000"/>
                  </a:lnTo>
                  <a:lnTo>
                    <a:pt x="107208" y="119685"/>
                  </a:lnTo>
                  <a:lnTo>
                    <a:pt x="109187" y="119370"/>
                  </a:lnTo>
                  <a:lnTo>
                    <a:pt x="111119" y="118740"/>
                  </a:lnTo>
                  <a:lnTo>
                    <a:pt x="113006" y="117795"/>
                  </a:lnTo>
                  <a:lnTo>
                    <a:pt x="114846" y="116535"/>
                  </a:lnTo>
                  <a:lnTo>
                    <a:pt x="116595" y="115275"/>
                  </a:lnTo>
                  <a:lnTo>
                    <a:pt x="118343" y="114015"/>
                  </a:lnTo>
                  <a:lnTo>
                    <a:pt x="120000" y="112440"/>
                  </a:lnTo>
                  <a:close/>
                </a:path>
              </a:pathLst>
            </a:custGeom>
            <a:solidFill>
              <a:schemeClr val="lt2">
                <a:alpha val="39607"/>
              </a:schemeClr>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sp>
          <p:nvSpPr>
            <p:cNvPr id="100" name="Shape 100"/>
            <p:cNvSpPr/>
            <p:nvPr/>
          </p:nvSpPr>
          <p:spPr>
            <a:xfrm>
              <a:off x="645222000" y="46072987"/>
              <a:ext cx="1347502075" cy="1251632446"/>
            </a:xfrm>
            <a:custGeom>
              <a:avLst/>
              <a:gdLst/>
              <a:ahLst/>
              <a:cxnLst/>
              <a:rect l="0" t="0" r="0" b="0"/>
              <a:pathLst>
                <a:path w="120000" h="120000" extrusionOk="0">
                  <a:moveTo>
                    <a:pt x="0" y="12103"/>
                  </a:moveTo>
                  <a:lnTo>
                    <a:pt x="0" y="12103"/>
                  </a:lnTo>
                  <a:lnTo>
                    <a:pt x="419" y="11412"/>
                  </a:lnTo>
                  <a:lnTo>
                    <a:pt x="1679" y="9682"/>
                  </a:lnTo>
                  <a:lnTo>
                    <a:pt x="3825" y="7262"/>
                  </a:lnTo>
                  <a:lnTo>
                    <a:pt x="5225" y="5878"/>
                  </a:lnTo>
                  <a:lnTo>
                    <a:pt x="6858" y="4495"/>
                  </a:lnTo>
                  <a:lnTo>
                    <a:pt x="8678" y="3458"/>
                  </a:lnTo>
                  <a:lnTo>
                    <a:pt x="10777" y="2420"/>
                  </a:lnTo>
                  <a:lnTo>
                    <a:pt x="13063" y="1383"/>
                  </a:lnTo>
                  <a:lnTo>
                    <a:pt x="15629" y="691"/>
                  </a:lnTo>
                  <a:lnTo>
                    <a:pt x="18429" y="345"/>
                  </a:lnTo>
                  <a:lnTo>
                    <a:pt x="21461" y="0"/>
                  </a:lnTo>
                  <a:lnTo>
                    <a:pt x="24727" y="345"/>
                  </a:lnTo>
                  <a:lnTo>
                    <a:pt x="28227" y="1037"/>
                  </a:lnTo>
                  <a:lnTo>
                    <a:pt x="32006" y="2420"/>
                  </a:lnTo>
                  <a:lnTo>
                    <a:pt x="36018" y="4149"/>
                  </a:lnTo>
                  <a:lnTo>
                    <a:pt x="40264" y="6916"/>
                  </a:lnTo>
                  <a:lnTo>
                    <a:pt x="44790" y="10028"/>
                  </a:lnTo>
                  <a:lnTo>
                    <a:pt x="49595" y="13832"/>
                  </a:lnTo>
                  <a:lnTo>
                    <a:pt x="54634" y="18328"/>
                  </a:lnTo>
                  <a:lnTo>
                    <a:pt x="59953" y="23861"/>
                  </a:lnTo>
                  <a:lnTo>
                    <a:pt x="65505" y="30086"/>
                  </a:lnTo>
                  <a:lnTo>
                    <a:pt x="71337" y="37348"/>
                  </a:lnTo>
                  <a:lnTo>
                    <a:pt x="77449" y="45994"/>
                  </a:lnTo>
                  <a:lnTo>
                    <a:pt x="83841" y="55331"/>
                  </a:lnTo>
                  <a:lnTo>
                    <a:pt x="90513" y="65706"/>
                  </a:lnTo>
                  <a:lnTo>
                    <a:pt x="97465" y="77463"/>
                  </a:lnTo>
                  <a:lnTo>
                    <a:pt x="104696" y="90259"/>
                  </a:lnTo>
                  <a:lnTo>
                    <a:pt x="112208" y="104438"/>
                  </a:lnTo>
                  <a:lnTo>
                    <a:pt x="120000" y="120000"/>
                  </a:lnTo>
                </a:path>
              </a:pathLst>
            </a:custGeom>
            <a:no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sp>
          <p:nvSpPr>
            <p:cNvPr id="101" name="Shape 101"/>
            <p:cNvSpPr/>
            <p:nvPr/>
          </p:nvSpPr>
          <p:spPr>
            <a:xfrm>
              <a:off x="1330697300" y="25595721"/>
              <a:ext cx="815223175" cy="1051985504"/>
            </a:xfrm>
            <a:custGeom>
              <a:avLst/>
              <a:gdLst/>
              <a:ahLst/>
              <a:cxnLst/>
              <a:rect l="0" t="0" r="0" b="0"/>
              <a:pathLst>
                <a:path w="120000" h="120000" extrusionOk="0">
                  <a:moveTo>
                    <a:pt x="0" y="119999"/>
                  </a:moveTo>
                  <a:lnTo>
                    <a:pt x="0" y="119999"/>
                  </a:lnTo>
                  <a:lnTo>
                    <a:pt x="3470" y="115068"/>
                  </a:lnTo>
                  <a:lnTo>
                    <a:pt x="12956" y="102328"/>
                  </a:lnTo>
                  <a:lnTo>
                    <a:pt x="19511" y="93698"/>
                  </a:lnTo>
                  <a:lnTo>
                    <a:pt x="27069" y="84246"/>
                  </a:lnTo>
                  <a:lnTo>
                    <a:pt x="35475" y="73972"/>
                  </a:lnTo>
                  <a:lnTo>
                    <a:pt x="44498" y="62876"/>
                  </a:lnTo>
                  <a:lnTo>
                    <a:pt x="54061" y="52191"/>
                  </a:lnTo>
                  <a:lnTo>
                    <a:pt x="63856" y="41506"/>
                  </a:lnTo>
                  <a:lnTo>
                    <a:pt x="73881" y="31643"/>
                  </a:lnTo>
                  <a:lnTo>
                    <a:pt x="83830" y="22191"/>
                  </a:lnTo>
                  <a:lnTo>
                    <a:pt x="88766" y="18082"/>
                  </a:lnTo>
                  <a:lnTo>
                    <a:pt x="93547" y="13972"/>
                  </a:lnTo>
                  <a:lnTo>
                    <a:pt x="98329" y="10684"/>
                  </a:lnTo>
                  <a:lnTo>
                    <a:pt x="102956" y="7397"/>
                  </a:lnTo>
                  <a:lnTo>
                    <a:pt x="107506" y="4931"/>
                  </a:lnTo>
                  <a:lnTo>
                    <a:pt x="111825" y="2876"/>
                  </a:lnTo>
                  <a:lnTo>
                    <a:pt x="115989" y="1232"/>
                  </a:lnTo>
                  <a:lnTo>
                    <a:pt x="120000" y="0"/>
                  </a:lnTo>
                </a:path>
              </a:pathLst>
            </a:custGeom>
            <a:no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sp>
          <p:nvSpPr>
            <p:cNvPr id="102" name="Shape 102"/>
            <p:cNvSpPr/>
            <p:nvPr/>
          </p:nvSpPr>
          <p:spPr>
            <a:xfrm>
              <a:off x="0" y="0"/>
              <a:ext cx="2147483642" cy="2147483642"/>
            </a:xfrm>
            <a:custGeom>
              <a:avLst/>
              <a:gdLst/>
              <a:ahLst/>
              <a:cxnLst/>
              <a:rect l="0" t="0" r="0" b="0"/>
              <a:pathLst>
                <a:path w="120000" h="120000" extrusionOk="0">
                  <a:moveTo>
                    <a:pt x="119941" y="51543"/>
                  </a:moveTo>
                  <a:lnTo>
                    <a:pt x="119941" y="51543"/>
                  </a:lnTo>
                  <a:lnTo>
                    <a:pt x="118828" y="54563"/>
                  </a:lnTo>
                  <a:lnTo>
                    <a:pt x="117715" y="57382"/>
                  </a:lnTo>
                  <a:lnTo>
                    <a:pt x="116544" y="60000"/>
                  </a:lnTo>
                  <a:lnTo>
                    <a:pt x="115344" y="62416"/>
                  </a:lnTo>
                  <a:lnTo>
                    <a:pt x="114114" y="64832"/>
                  </a:lnTo>
                  <a:lnTo>
                    <a:pt x="112825" y="67046"/>
                  </a:lnTo>
                  <a:lnTo>
                    <a:pt x="111508" y="68859"/>
                  </a:lnTo>
                  <a:lnTo>
                    <a:pt x="110131" y="70671"/>
                  </a:lnTo>
                  <a:lnTo>
                    <a:pt x="108696" y="72281"/>
                  </a:lnTo>
                  <a:lnTo>
                    <a:pt x="107203" y="73489"/>
                  </a:lnTo>
                  <a:lnTo>
                    <a:pt x="105651" y="74697"/>
                  </a:lnTo>
                  <a:lnTo>
                    <a:pt x="104040" y="75503"/>
                  </a:lnTo>
                  <a:lnTo>
                    <a:pt x="102371" y="76308"/>
                  </a:lnTo>
                  <a:lnTo>
                    <a:pt x="100614" y="76711"/>
                  </a:lnTo>
                  <a:lnTo>
                    <a:pt x="98799" y="76711"/>
                  </a:lnTo>
                  <a:lnTo>
                    <a:pt x="96896" y="76510"/>
                  </a:lnTo>
                  <a:lnTo>
                    <a:pt x="94904" y="76107"/>
                  </a:lnTo>
                  <a:lnTo>
                    <a:pt x="92855" y="75503"/>
                  </a:lnTo>
                  <a:lnTo>
                    <a:pt x="90717" y="74496"/>
                  </a:lnTo>
                  <a:lnTo>
                    <a:pt x="88462" y="73087"/>
                  </a:lnTo>
                  <a:lnTo>
                    <a:pt x="86120" y="71476"/>
                  </a:lnTo>
                  <a:lnTo>
                    <a:pt x="83689" y="69463"/>
                  </a:lnTo>
                  <a:lnTo>
                    <a:pt x="81171" y="67248"/>
                  </a:lnTo>
                  <a:lnTo>
                    <a:pt x="78535" y="64630"/>
                  </a:lnTo>
                  <a:lnTo>
                    <a:pt x="75783" y="61610"/>
                  </a:lnTo>
                  <a:lnTo>
                    <a:pt x="72942" y="58187"/>
                  </a:lnTo>
                  <a:lnTo>
                    <a:pt x="69956" y="54362"/>
                  </a:lnTo>
                  <a:lnTo>
                    <a:pt x="66881" y="50335"/>
                  </a:lnTo>
                  <a:lnTo>
                    <a:pt x="63660" y="45704"/>
                  </a:lnTo>
                  <a:lnTo>
                    <a:pt x="60351" y="40872"/>
                  </a:lnTo>
                  <a:lnTo>
                    <a:pt x="56896" y="35637"/>
                  </a:lnTo>
                  <a:lnTo>
                    <a:pt x="53294" y="29798"/>
                  </a:lnTo>
                  <a:lnTo>
                    <a:pt x="49721" y="24161"/>
                  </a:lnTo>
                  <a:lnTo>
                    <a:pt x="46266" y="19328"/>
                  </a:lnTo>
                  <a:lnTo>
                    <a:pt x="42957" y="14899"/>
                  </a:lnTo>
                  <a:lnTo>
                    <a:pt x="39795" y="11275"/>
                  </a:lnTo>
                  <a:lnTo>
                    <a:pt x="36778" y="8255"/>
                  </a:lnTo>
                  <a:lnTo>
                    <a:pt x="33879" y="5637"/>
                  </a:lnTo>
                  <a:lnTo>
                    <a:pt x="31127" y="3624"/>
                  </a:lnTo>
                  <a:lnTo>
                    <a:pt x="28521" y="2013"/>
                  </a:lnTo>
                  <a:lnTo>
                    <a:pt x="26002" y="1006"/>
                  </a:lnTo>
                  <a:lnTo>
                    <a:pt x="23660" y="201"/>
                  </a:lnTo>
                  <a:lnTo>
                    <a:pt x="21405" y="0"/>
                  </a:lnTo>
                  <a:lnTo>
                    <a:pt x="19297" y="0"/>
                  </a:lnTo>
                  <a:lnTo>
                    <a:pt x="17306" y="402"/>
                  </a:lnTo>
                  <a:lnTo>
                    <a:pt x="15431" y="1006"/>
                  </a:lnTo>
                  <a:lnTo>
                    <a:pt x="13674" y="2013"/>
                  </a:lnTo>
                  <a:lnTo>
                    <a:pt x="12035" y="3020"/>
                  </a:lnTo>
                  <a:lnTo>
                    <a:pt x="10483" y="4429"/>
                  </a:lnTo>
                  <a:lnTo>
                    <a:pt x="9077" y="5838"/>
                  </a:lnTo>
                  <a:lnTo>
                    <a:pt x="7759" y="7449"/>
                  </a:lnTo>
                  <a:lnTo>
                    <a:pt x="6588" y="9261"/>
                  </a:lnTo>
                  <a:lnTo>
                    <a:pt x="5475" y="10872"/>
                  </a:lnTo>
                  <a:lnTo>
                    <a:pt x="4509" y="12684"/>
                  </a:lnTo>
                  <a:lnTo>
                    <a:pt x="3631" y="14496"/>
                  </a:lnTo>
                  <a:lnTo>
                    <a:pt x="2840" y="16107"/>
                  </a:lnTo>
                  <a:lnTo>
                    <a:pt x="2166" y="17718"/>
                  </a:lnTo>
                  <a:lnTo>
                    <a:pt x="1581" y="19328"/>
                  </a:lnTo>
                  <a:lnTo>
                    <a:pt x="702" y="21744"/>
                  </a:lnTo>
                  <a:lnTo>
                    <a:pt x="175" y="23557"/>
                  </a:lnTo>
                  <a:lnTo>
                    <a:pt x="0" y="24161"/>
                  </a:lnTo>
                  <a:lnTo>
                    <a:pt x="0" y="120000"/>
                  </a:lnTo>
                  <a:lnTo>
                    <a:pt x="119941" y="120000"/>
                  </a:lnTo>
                  <a:lnTo>
                    <a:pt x="120000" y="119395"/>
                  </a:lnTo>
                  <a:lnTo>
                    <a:pt x="120000" y="51342"/>
                  </a:lnTo>
                  <a:lnTo>
                    <a:pt x="119941" y="51543"/>
                  </a:lnTo>
                  <a:close/>
                </a:path>
              </a:pathLst>
            </a:custGeom>
            <a:solidFill>
              <a:schemeClr val="lt1"/>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grpSp>
      <p:sp>
        <p:nvSpPr>
          <p:cNvPr id="103" name="Shape 103"/>
          <p:cNvSpPr txBox="1">
            <a:spLocks noGrp="1"/>
          </p:cNvSpPr>
          <p:nvPr>
            <p:ph type="title"/>
          </p:nvPr>
        </p:nvSpPr>
        <p:spPr>
          <a:xfrm>
            <a:off x="457200" y="338137"/>
            <a:ext cx="8229600" cy="1252498"/>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rgbClr val="FFFFFF"/>
              </a:buClr>
              <a:buFont typeface="Galdeano"/>
              <a:buNone/>
              <a:defRPr sz="4400" b="0" i="0" u="none" strike="noStrike" cap="none" baseline="0">
                <a:solidFill>
                  <a:srgbClr val="FFFFFF"/>
                </a:solidFill>
                <a:latin typeface="Galdeano"/>
                <a:ea typeface="Galdeano"/>
                <a:cs typeface="Galdeano"/>
                <a:sym typeface="Galdeano"/>
                <a:rtl val="0"/>
              </a:defRPr>
            </a:lvl1pPr>
            <a:lvl2pPr marL="0" marR="0" indent="0" algn="ctr" rtl="0">
              <a:spcBef>
                <a:spcPts val="0"/>
              </a:spcBef>
              <a:spcAft>
                <a:spcPts val="0"/>
              </a:spcAft>
              <a:defRPr sz="4400" b="0" i="0" u="none" strike="noStrike" cap="none" baseline="0">
                <a:solidFill>
                  <a:srgbClr val="FFFFFF"/>
                </a:solidFill>
                <a:latin typeface="Galdeano"/>
                <a:ea typeface="Galdeano"/>
                <a:cs typeface="Galdeano"/>
                <a:sym typeface="Galdeano"/>
              </a:defRPr>
            </a:lvl2pPr>
            <a:lvl3pPr marL="0" marR="0" indent="0" algn="ctr" rtl="0">
              <a:spcBef>
                <a:spcPts val="0"/>
              </a:spcBef>
              <a:spcAft>
                <a:spcPts val="0"/>
              </a:spcAft>
              <a:defRPr sz="4400" b="0" i="0" u="none" strike="noStrike" cap="none" baseline="0">
                <a:solidFill>
                  <a:srgbClr val="FFFFFF"/>
                </a:solidFill>
                <a:latin typeface="Galdeano"/>
                <a:ea typeface="Galdeano"/>
                <a:cs typeface="Galdeano"/>
                <a:sym typeface="Galdeano"/>
              </a:defRPr>
            </a:lvl3pPr>
            <a:lvl4pPr marL="0" marR="0" indent="0" algn="ctr" rtl="0">
              <a:spcBef>
                <a:spcPts val="0"/>
              </a:spcBef>
              <a:spcAft>
                <a:spcPts val="0"/>
              </a:spcAft>
              <a:defRPr sz="4400" b="0" i="0" u="none" strike="noStrike" cap="none" baseline="0">
                <a:solidFill>
                  <a:srgbClr val="FFFFFF"/>
                </a:solidFill>
                <a:latin typeface="Galdeano"/>
                <a:ea typeface="Galdeano"/>
                <a:cs typeface="Galdeano"/>
                <a:sym typeface="Galdeano"/>
              </a:defRPr>
            </a:lvl4pPr>
            <a:lvl5pPr marL="0" marR="0" indent="0" algn="ctr" rtl="0">
              <a:spcBef>
                <a:spcPts val="0"/>
              </a:spcBef>
              <a:spcAft>
                <a:spcPts val="0"/>
              </a:spcAft>
              <a:defRPr sz="4400" b="0" i="0" u="none" strike="noStrike" cap="none" baseline="0">
                <a:solidFill>
                  <a:srgbClr val="FFFFFF"/>
                </a:solidFill>
                <a:latin typeface="Galdeano"/>
                <a:ea typeface="Galdeano"/>
                <a:cs typeface="Galdeano"/>
                <a:sym typeface="Galdeano"/>
              </a:defRPr>
            </a:lvl5pPr>
            <a:lvl6pPr marL="0" marR="0" indent="0" algn="l" rtl="0">
              <a:spcBef>
                <a:spcPts val="0"/>
              </a:spcBef>
              <a:defRPr sz="1800" b="0" i="0" u="none" strike="noStrike" cap="none" baseline="0">
                <a:solidFill>
                  <a:schemeClr val="dk2"/>
                </a:solidFill>
              </a:defRPr>
            </a:lvl6pPr>
            <a:lvl7pPr marL="0" marR="0" indent="0" algn="l" rtl="0">
              <a:spcBef>
                <a:spcPts val="0"/>
              </a:spcBef>
              <a:defRPr sz="1800" b="0" i="0" u="none" strike="noStrike" cap="none" baseline="0">
                <a:solidFill>
                  <a:schemeClr val="dk2"/>
                </a:solidFill>
              </a:defRPr>
            </a:lvl7pPr>
            <a:lvl8pPr marL="0" marR="0" indent="0" algn="l" rtl="0">
              <a:spcBef>
                <a:spcPts val="0"/>
              </a:spcBef>
              <a:defRPr sz="1800" b="0" i="0" u="none" strike="noStrike" cap="none" baseline="0">
                <a:solidFill>
                  <a:schemeClr val="dk2"/>
                </a:solidFill>
              </a:defRPr>
            </a:lvl8pPr>
            <a:lvl9pPr marL="0" marR="0" indent="0" algn="l" rtl="0">
              <a:spcBef>
                <a:spcPts val="0"/>
              </a:spcBef>
              <a:defRPr sz="1800" b="0" i="0" u="none" strike="noStrike" cap="none" baseline="0">
                <a:solidFill>
                  <a:schemeClr val="dk2"/>
                </a:solidFill>
              </a:defRPr>
            </a:lvl9pPr>
          </a:lstStyle>
          <a:p>
            <a:endParaRPr/>
          </a:p>
        </p:txBody>
      </p:sp>
      <p:sp>
        <p:nvSpPr>
          <p:cNvPr id="104" name="Shape 104"/>
          <p:cNvSpPr txBox="1">
            <a:spLocks noGrp="1"/>
          </p:cNvSpPr>
          <p:nvPr>
            <p:ph type="body" idx="1"/>
          </p:nvPr>
        </p:nvSpPr>
        <p:spPr>
          <a:xfrm>
            <a:off x="871537" y="2674935"/>
            <a:ext cx="7408799" cy="3451200"/>
          </a:xfrm>
          <a:prstGeom prst="rect">
            <a:avLst/>
          </a:prstGeom>
          <a:noFill/>
          <a:ln>
            <a:noFill/>
          </a:ln>
        </p:spPr>
        <p:txBody>
          <a:bodyPr lIns="91425" tIns="91425" rIns="91425" bIns="91425" anchor="t" anchorCtr="0"/>
          <a:lstStyle>
            <a:lvl1pPr marL="273050" marR="0" indent="31750" algn="l" rtl="0">
              <a:lnSpc>
                <a:spcPct val="100000"/>
              </a:lnSpc>
              <a:spcBef>
                <a:spcPts val="480"/>
              </a:spcBef>
              <a:spcAft>
                <a:spcPts val="0"/>
              </a:spcAft>
              <a:buClr>
                <a:schemeClr val="accent1"/>
              </a:buClr>
              <a:buFont typeface="Noto Sans Symbols"/>
              <a:buChar char="∗"/>
              <a:defRPr sz="2400" b="0" i="0" u="none" strike="noStrike" cap="none" baseline="0">
                <a:solidFill>
                  <a:schemeClr val="dk2"/>
                </a:solidFill>
                <a:latin typeface="Galdeano"/>
                <a:ea typeface="Galdeano"/>
                <a:cs typeface="Galdeano"/>
                <a:sym typeface="Galdeano"/>
                <a:rtl val="0"/>
              </a:defRPr>
            </a:lvl1pPr>
            <a:lvl2pPr marL="576262" marR="0" indent="-4762" algn="l" rtl="0">
              <a:lnSpc>
                <a:spcPct val="100000"/>
              </a:lnSpc>
              <a:spcBef>
                <a:spcPts val="440"/>
              </a:spcBef>
              <a:spcAft>
                <a:spcPts val="0"/>
              </a:spcAft>
              <a:buClr>
                <a:schemeClr val="accent1"/>
              </a:buClr>
              <a:buFont typeface="Noto Sans Symbols"/>
              <a:buChar char="∗"/>
              <a:defRPr sz="2200" b="0" i="0" u="none" strike="noStrike" cap="none" baseline="0">
                <a:solidFill>
                  <a:schemeClr val="dk2"/>
                </a:solidFill>
                <a:latin typeface="Galdeano"/>
                <a:ea typeface="Galdeano"/>
                <a:cs typeface="Galdeano"/>
                <a:sym typeface="Galdeano"/>
                <a:rtl val="0"/>
              </a:defRPr>
            </a:lvl2pPr>
            <a:lvl3pPr marL="855662" marR="0" indent="20637" algn="l" rtl="0">
              <a:lnSpc>
                <a:spcPct val="100000"/>
              </a:lnSpc>
              <a:spcBef>
                <a:spcPts val="400"/>
              </a:spcBef>
              <a:spcAft>
                <a:spcPts val="0"/>
              </a:spcAft>
              <a:buClr>
                <a:schemeClr val="accent1"/>
              </a:buClr>
              <a:buFont typeface="Noto Sans Symbols"/>
              <a:buChar char="∗"/>
              <a:defRPr sz="2000" b="0" i="0" u="none" strike="noStrike" cap="none" baseline="0">
                <a:solidFill>
                  <a:schemeClr val="dk2"/>
                </a:solidFill>
                <a:latin typeface="Galdeano"/>
                <a:ea typeface="Galdeano"/>
                <a:cs typeface="Galdeano"/>
                <a:sym typeface="Galdeano"/>
                <a:rtl val="0"/>
              </a:defRPr>
            </a:lvl3pPr>
            <a:lvl4pPr marL="1143000" marR="0" indent="0" algn="l" rtl="0">
              <a:lnSpc>
                <a:spcPct val="100000"/>
              </a:lnSpc>
              <a:spcBef>
                <a:spcPts val="360"/>
              </a:spcBef>
              <a:spcAft>
                <a:spcPts val="0"/>
              </a:spcAft>
              <a:buClr>
                <a:schemeClr val="accent1"/>
              </a:buClr>
              <a:buFont typeface="Noto Sans Symbols"/>
              <a:buChar char="∗"/>
              <a:defRPr sz="1800" b="0" i="0" u="none" strike="noStrike" cap="none" baseline="0">
                <a:solidFill>
                  <a:schemeClr val="dk2"/>
                </a:solidFill>
                <a:latin typeface="Galdeano"/>
                <a:ea typeface="Galdeano"/>
                <a:cs typeface="Galdeano"/>
                <a:sym typeface="Galdeano"/>
                <a:rtl val="0"/>
              </a:defRPr>
            </a:lvl4pPr>
            <a:lvl5pPr marL="1462087" marR="0" indent="-26987" algn="l" rtl="0">
              <a:lnSpc>
                <a:spcPct val="100000"/>
              </a:lnSpc>
              <a:spcBef>
                <a:spcPts val="320"/>
              </a:spcBef>
              <a:spcAft>
                <a:spcPts val="0"/>
              </a:spcAft>
              <a:buClr>
                <a:schemeClr val="accent1"/>
              </a:buClr>
              <a:buFont typeface="Noto Sans Symbols"/>
              <a:buChar char="∗"/>
              <a:defRPr sz="1600" b="0" i="0" u="none" strike="noStrike" cap="none" baseline="0">
                <a:solidFill>
                  <a:schemeClr val="dk2"/>
                </a:solidFill>
                <a:latin typeface="Galdeano"/>
                <a:ea typeface="Galdeano"/>
                <a:cs typeface="Galdeano"/>
                <a:sym typeface="Galdeano"/>
                <a:rtl val="0"/>
              </a:defRPr>
            </a:lvl5pPr>
            <a:lvl6pPr marL="1783079" marR="0" indent="-55878" algn="l" rtl="0">
              <a:lnSpc>
                <a:spcPct val="100000"/>
              </a:lnSpc>
              <a:spcBef>
                <a:spcPts val="384"/>
              </a:spcBef>
              <a:spcAft>
                <a:spcPts val="0"/>
              </a:spcAft>
              <a:buClr>
                <a:schemeClr val="accent1"/>
              </a:buClr>
              <a:buFont typeface="Noto Sans Symbols"/>
              <a:buChar char="∗"/>
              <a:defRPr sz="1400" b="0" i="0" u="none" strike="noStrike" cap="none" baseline="0">
                <a:solidFill>
                  <a:schemeClr val="dk2"/>
                </a:solidFill>
                <a:latin typeface="Galdeano"/>
                <a:ea typeface="Galdeano"/>
                <a:cs typeface="Galdeano"/>
                <a:sym typeface="Galdeano"/>
                <a:rtl val="0"/>
              </a:defRPr>
            </a:lvl6pPr>
            <a:lvl7pPr marL="2103120" marR="0" indent="-58420" algn="l" rtl="0">
              <a:lnSpc>
                <a:spcPct val="100000"/>
              </a:lnSpc>
              <a:spcBef>
                <a:spcPts val="384"/>
              </a:spcBef>
              <a:spcAft>
                <a:spcPts val="0"/>
              </a:spcAft>
              <a:buClr>
                <a:schemeClr val="accent1"/>
              </a:buClr>
              <a:buFont typeface="Noto Sans Symbols"/>
              <a:buChar char="∗"/>
              <a:defRPr sz="1400" b="0" i="0" u="none" strike="noStrike" cap="none" baseline="0">
                <a:solidFill>
                  <a:schemeClr val="dk2"/>
                </a:solidFill>
                <a:latin typeface="Galdeano"/>
                <a:ea typeface="Galdeano"/>
                <a:cs typeface="Galdeano"/>
                <a:sym typeface="Galdeano"/>
                <a:rtl val="0"/>
              </a:defRPr>
            </a:lvl7pPr>
            <a:lvl8pPr marL="2423160" marR="0" indent="-60960" algn="l" rtl="0">
              <a:lnSpc>
                <a:spcPct val="100000"/>
              </a:lnSpc>
              <a:spcBef>
                <a:spcPts val="384"/>
              </a:spcBef>
              <a:spcAft>
                <a:spcPts val="0"/>
              </a:spcAft>
              <a:buClr>
                <a:schemeClr val="accent1"/>
              </a:buClr>
              <a:buFont typeface="Noto Sans Symbols"/>
              <a:buChar char="∗"/>
              <a:defRPr sz="1400" b="0" i="0" u="none" strike="noStrike" cap="none" baseline="0">
                <a:solidFill>
                  <a:schemeClr val="dk2"/>
                </a:solidFill>
                <a:latin typeface="Galdeano"/>
                <a:ea typeface="Galdeano"/>
                <a:cs typeface="Galdeano"/>
                <a:sym typeface="Galdeano"/>
                <a:rtl val="0"/>
              </a:defRPr>
            </a:lvl8pPr>
            <a:lvl9pPr marL="2743200" marR="0" indent="-50800" algn="l" rtl="0">
              <a:lnSpc>
                <a:spcPct val="100000"/>
              </a:lnSpc>
              <a:spcBef>
                <a:spcPts val="384"/>
              </a:spcBef>
              <a:spcAft>
                <a:spcPts val="0"/>
              </a:spcAft>
              <a:buClr>
                <a:schemeClr val="accent1"/>
              </a:buClr>
              <a:buFont typeface="Noto Sans Symbols"/>
              <a:buChar char="∗"/>
              <a:defRPr sz="1400" b="0" i="0" u="none" strike="noStrike" cap="none" baseline="0">
                <a:solidFill>
                  <a:schemeClr val="dk2"/>
                </a:solidFill>
                <a:latin typeface="Galdeano"/>
                <a:ea typeface="Galdeano"/>
                <a:cs typeface="Galdeano"/>
                <a:sym typeface="Galdeano"/>
                <a:rtl val="0"/>
              </a:defRPr>
            </a:lvl9pPr>
          </a:lstStyle>
          <a:p>
            <a:endParaRPr/>
          </a:p>
        </p:txBody>
      </p:sp>
      <p:sp>
        <p:nvSpPr>
          <p:cNvPr id="105" name="Shape 105"/>
          <p:cNvSpPr txBox="1">
            <a:spLocks noGrp="1"/>
          </p:cNvSpPr>
          <p:nvPr>
            <p:ph type="dt" idx="10"/>
          </p:nvPr>
        </p:nvSpPr>
        <p:spPr>
          <a:xfrm>
            <a:off x="5164137" y="6249987"/>
            <a:ext cx="3786298" cy="365099"/>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chemeClr val="dk2"/>
              </a:buClr>
              <a:buFont typeface="Galdeano"/>
              <a:buNone/>
              <a:defRPr sz="1000" b="0" i="0" u="none" strike="noStrike" cap="none" baseline="0">
                <a:solidFill>
                  <a:schemeClr val="dk2"/>
                </a:solidFill>
                <a:latin typeface="Galdeano"/>
                <a:ea typeface="Galdeano"/>
                <a:cs typeface="Galdeano"/>
                <a:sym typeface="Galdeano"/>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4572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6400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106" name="Shape 106"/>
          <p:cNvSpPr txBox="1">
            <a:spLocks noGrp="1"/>
          </p:cNvSpPr>
          <p:nvPr>
            <p:ph type="ftr" idx="11"/>
          </p:nvPr>
        </p:nvSpPr>
        <p:spPr>
          <a:xfrm>
            <a:off x="193675" y="6249987"/>
            <a:ext cx="3786298" cy="365099"/>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4572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6400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107" name="Shape 107"/>
          <p:cNvSpPr txBox="1">
            <a:spLocks noGrp="1"/>
          </p:cNvSpPr>
          <p:nvPr>
            <p:ph type="sldNum" idx="12"/>
          </p:nvPr>
        </p:nvSpPr>
        <p:spPr>
          <a:xfrm>
            <a:off x="3990975" y="6249987"/>
            <a:ext cx="1161900" cy="365099"/>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2"/>
              </a:buClr>
              <a:buSzPct val="25000"/>
              <a:buFont typeface="Galdeano"/>
              <a:buNone/>
            </a:pPr>
            <a:fld id="{00000000-1234-1234-1234-123412341234}" type="slidenum">
              <a:rPr lang="en-US" sz="1000" b="0" i="0" u="none" strike="noStrike" cap="none" baseline="0">
                <a:solidFill>
                  <a:schemeClr val="dk2"/>
                </a:solidFill>
                <a:latin typeface="Galdeano"/>
                <a:ea typeface="Galdeano"/>
                <a:cs typeface="Galdeano"/>
                <a:sym typeface="Galdeano"/>
                <a:rtl val="0"/>
              </a:rPr>
              <a:t>‹#›</a:t>
            </a:fld>
            <a:endParaRPr lang="en-US" sz="1000" b="0" i="0" u="none" strike="noStrike" cap="none" baseline="0">
              <a:solidFill>
                <a:schemeClr val="dk2"/>
              </a:solidFill>
              <a:latin typeface="Galdeano"/>
              <a:ea typeface="Galdeano"/>
              <a:cs typeface="Galdeano"/>
              <a:sym typeface="Galdeano"/>
              <a:rtl val="0"/>
            </a:endParaRPr>
          </a:p>
        </p:txBody>
      </p:sp>
    </p:spTree>
  </p:cSld>
  <p:clrMap bg1="lt1" tx1="dk1" bg2="dk2" tx2="lt2" accent1="accent1" accent2="accent2" accent3="accent3" accent4="accent4" accent5="accent5" accent6="accent6" hlink="hlink" folHlink="folHlink"/>
  <p:sldLayoutIdLst>
    <p:sldLayoutId id="2147483654" r:id="rId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4"/>
        <p:cNvGrpSpPr/>
        <p:nvPr/>
      </p:nvGrpSpPr>
      <p:grpSpPr>
        <a:xfrm>
          <a:off x="0" y="0"/>
          <a:ext cx="0" cy="0"/>
          <a:chOff x="0" y="0"/>
          <a:chExt cx="0" cy="0"/>
        </a:xfrm>
      </p:grpSpPr>
      <p:sp>
        <p:nvSpPr>
          <p:cNvPr id="155" name="Shape 155"/>
          <p:cNvSpPr/>
          <p:nvPr/>
        </p:nvSpPr>
        <p:spPr>
          <a:xfrm>
            <a:off x="228600" y="228600"/>
            <a:ext cx="8696398" cy="6035699"/>
          </a:xfrm>
          <a:prstGeom prst="roundRect">
            <a:avLst>
              <a:gd name="adj" fmla="val 275"/>
            </a:avLst>
          </a:prstGeom>
          <a:gradFill>
            <a:gsLst>
              <a:gs pos="0">
                <a:srgbClr val="0293E0"/>
              </a:gs>
              <a:gs pos="100000">
                <a:srgbClr val="83D3FE"/>
              </a:gs>
            </a:gsLst>
            <a:lin ang="5400012" scaled="0"/>
          </a:grad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grpSp>
        <p:nvGrpSpPr>
          <p:cNvPr id="156" name="Shape 156"/>
          <p:cNvGrpSpPr/>
          <p:nvPr/>
        </p:nvGrpSpPr>
        <p:grpSpPr>
          <a:xfrm>
            <a:off x="349573" y="5062544"/>
            <a:ext cx="8262079" cy="1201609"/>
            <a:chOff x="0" y="0"/>
            <a:chExt cx="2147483642" cy="2147483642"/>
          </a:xfrm>
        </p:grpSpPr>
        <p:sp>
          <p:nvSpPr>
            <p:cNvPr id="157" name="Shape 157"/>
            <p:cNvSpPr/>
            <p:nvPr/>
          </p:nvSpPr>
          <p:spPr>
            <a:xfrm>
              <a:off x="1438559900" y="233199250"/>
              <a:ext cx="708923675" cy="1153183685"/>
            </a:xfrm>
            <a:custGeom>
              <a:avLst/>
              <a:gdLst/>
              <a:ahLst/>
              <a:cxnLst/>
              <a:rect l="0" t="0" r="0" b="0"/>
              <a:pathLst>
                <a:path w="120000" h="120000" extrusionOk="0">
                  <a:moveTo>
                    <a:pt x="119733" y="0"/>
                  </a:moveTo>
                  <a:lnTo>
                    <a:pt x="119733" y="0"/>
                  </a:lnTo>
                  <a:lnTo>
                    <a:pt x="114678" y="3375"/>
                  </a:lnTo>
                  <a:lnTo>
                    <a:pt x="109534" y="7125"/>
                  </a:lnTo>
                  <a:lnTo>
                    <a:pt x="104301" y="11250"/>
                  </a:lnTo>
                  <a:lnTo>
                    <a:pt x="98891" y="15375"/>
                  </a:lnTo>
                  <a:lnTo>
                    <a:pt x="93392" y="20250"/>
                  </a:lnTo>
                  <a:lnTo>
                    <a:pt x="87716" y="25125"/>
                  </a:lnTo>
                  <a:lnTo>
                    <a:pt x="81951" y="30750"/>
                  </a:lnTo>
                  <a:lnTo>
                    <a:pt x="76008" y="36375"/>
                  </a:lnTo>
                  <a:lnTo>
                    <a:pt x="65277" y="47250"/>
                  </a:lnTo>
                  <a:lnTo>
                    <a:pt x="54811" y="57000"/>
                  </a:lnTo>
                  <a:lnTo>
                    <a:pt x="44789" y="66000"/>
                  </a:lnTo>
                  <a:lnTo>
                    <a:pt x="35121" y="74625"/>
                  </a:lnTo>
                  <a:lnTo>
                    <a:pt x="25898" y="82125"/>
                  </a:lnTo>
                  <a:lnTo>
                    <a:pt x="16940" y="88875"/>
                  </a:lnTo>
                  <a:lnTo>
                    <a:pt x="8337" y="95250"/>
                  </a:lnTo>
                  <a:lnTo>
                    <a:pt x="0" y="100875"/>
                  </a:lnTo>
                  <a:lnTo>
                    <a:pt x="5764" y="104250"/>
                  </a:lnTo>
                  <a:lnTo>
                    <a:pt x="11263" y="107250"/>
                  </a:lnTo>
                  <a:lnTo>
                    <a:pt x="16585" y="109875"/>
                  </a:lnTo>
                  <a:lnTo>
                    <a:pt x="21818" y="112125"/>
                  </a:lnTo>
                  <a:lnTo>
                    <a:pt x="26873" y="114375"/>
                  </a:lnTo>
                  <a:lnTo>
                    <a:pt x="31751" y="115875"/>
                  </a:lnTo>
                  <a:lnTo>
                    <a:pt x="36452" y="117375"/>
                  </a:lnTo>
                  <a:lnTo>
                    <a:pt x="41064" y="118500"/>
                  </a:lnTo>
                  <a:lnTo>
                    <a:pt x="45587" y="119250"/>
                  </a:lnTo>
                  <a:lnTo>
                    <a:pt x="49933" y="119625"/>
                  </a:lnTo>
                  <a:lnTo>
                    <a:pt x="54101" y="120000"/>
                  </a:lnTo>
                  <a:lnTo>
                    <a:pt x="58181" y="120000"/>
                  </a:lnTo>
                  <a:lnTo>
                    <a:pt x="62172" y="119625"/>
                  </a:lnTo>
                  <a:lnTo>
                    <a:pt x="66075" y="119250"/>
                  </a:lnTo>
                  <a:lnTo>
                    <a:pt x="69800" y="118500"/>
                  </a:lnTo>
                  <a:lnTo>
                    <a:pt x="73436" y="117375"/>
                  </a:lnTo>
                  <a:lnTo>
                    <a:pt x="76895" y="116250"/>
                  </a:lnTo>
                  <a:lnTo>
                    <a:pt x="80354" y="114750"/>
                  </a:lnTo>
                  <a:lnTo>
                    <a:pt x="83636" y="112875"/>
                  </a:lnTo>
                  <a:lnTo>
                    <a:pt x="86917" y="111000"/>
                  </a:lnTo>
                  <a:lnTo>
                    <a:pt x="90022" y="108750"/>
                  </a:lnTo>
                  <a:lnTo>
                    <a:pt x="93126" y="106500"/>
                  </a:lnTo>
                  <a:lnTo>
                    <a:pt x="96053" y="103875"/>
                  </a:lnTo>
                  <a:lnTo>
                    <a:pt x="98980" y="101250"/>
                  </a:lnTo>
                  <a:lnTo>
                    <a:pt x="101818" y="98250"/>
                  </a:lnTo>
                  <a:lnTo>
                    <a:pt x="104567" y="95250"/>
                  </a:lnTo>
                  <a:lnTo>
                    <a:pt x="107228" y="91875"/>
                  </a:lnTo>
                  <a:lnTo>
                    <a:pt x="109889" y="88500"/>
                  </a:lnTo>
                  <a:lnTo>
                    <a:pt x="114944" y="81000"/>
                  </a:lnTo>
                  <a:lnTo>
                    <a:pt x="119822" y="73125"/>
                  </a:lnTo>
                  <a:lnTo>
                    <a:pt x="120000" y="72750"/>
                  </a:lnTo>
                  <a:lnTo>
                    <a:pt x="120000" y="0"/>
                  </a:lnTo>
                  <a:lnTo>
                    <a:pt x="119733" y="0"/>
                  </a:lnTo>
                  <a:close/>
                </a:path>
              </a:pathLst>
            </a:custGeom>
            <a:solidFill>
              <a:schemeClr val="lt2">
                <a:alpha val="28627"/>
              </a:schemeClr>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sp>
          <p:nvSpPr>
            <p:cNvPr id="158" name="Shape 158"/>
            <p:cNvSpPr/>
            <p:nvPr/>
          </p:nvSpPr>
          <p:spPr>
            <a:xfrm>
              <a:off x="593635450" y="28188690"/>
              <a:ext cx="1366651611" cy="1371007598"/>
            </a:xfrm>
            <a:custGeom>
              <a:avLst/>
              <a:gdLst/>
              <a:ahLst/>
              <a:cxnLst/>
              <a:rect l="0" t="0" r="0" b="0"/>
              <a:pathLst>
                <a:path w="120000" h="120000" extrusionOk="0">
                  <a:moveTo>
                    <a:pt x="120000" y="112440"/>
                  </a:moveTo>
                  <a:lnTo>
                    <a:pt x="120000" y="112440"/>
                  </a:lnTo>
                  <a:lnTo>
                    <a:pt x="117377" y="110236"/>
                  </a:lnTo>
                  <a:lnTo>
                    <a:pt x="114662" y="108031"/>
                  </a:lnTo>
                  <a:lnTo>
                    <a:pt x="109003" y="102677"/>
                  </a:lnTo>
                  <a:lnTo>
                    <a:pt x="103021" y="96062"/>
                  </a:lnTo>
                  <a:lnTo>
                    <a:pt x="96717" y="88818"/>
                  </a:lnTo>
                  <a:lnTo>
                    <a:pt x="90046" y="80000"/>
                  </a:lnTo>
                  <a:lnTo>
                    <a:pt x="83006" y="70236"/>
                  </a:lnTo>
                  <a:lnTo>
                    <a:pt x="75598" y="58897"/>
                  </a:lnTo>
                  <a:lnTo>
                    <a:pt x="67776" y="46614"/>
                  </a:lnTo>
                  <a:lnTo>
                    <a:pt x="64693" y="41889"/>
                  </a:lnTo>
                  <a:lnTo>
                    <a:pt x="61702" y="37165"/>
                  </a:lnTo>
                  <a:lnTo>
                    <a:pt x="58803" y="33070"/>
                  </a:lnTo>
                  <a:lnTo>
                    <a:pt x="55904" y="28976"/>
                  </a:lnTo>
                  <a:lnTo>
                    <a:pt x="53098" y="25511"/>
                  </a:lnTo>
                  <a:lnTo>
                    <a:pt x="50383" y="22047"/>
                  </a:lnTo>
                  <a:lnTo>
                    <a:pt x="47714" y="18897"/>
                  </a:lnTo>
                  <a:lnTo>
                    <a:pt x="45092" y="16062"/>
                  </a:lnTo>
                  <a:lnTo>
                    <a:pt x="42561" y="13543"/>
                  </a:lnTo>
                  <a:lnTo>
                    <a:pt x="40030" y="11338"/>
                  </a:lnTo>
                  <a:lnTo>
                    <a:pt x="35245" y="7244"/>
                  </a:lnTo>
                  <a:lnTo>
                    <a:pt x="30690" y="4409"/>
                  </a:lnTo>
                  <a:lnTo>
                    <a:pt x="26411" y="2204"/>
                  </a:lnTo>
                  <a:lnTo>
                    <a:pt x="22315" y="629"/>
                  </a:lnTo>
                  <a:lnTo>
                    <a:pt x="18450" y="0"/>
                  </a:lnTo>
                  <a:lnTo>
                    <a:pt x="14815" y="0"/>
                  </a:lnTo>
                  <a:lnTo>
                    <a:pt x="11411" y="629"/>
                  </a:lnTo>
                  <a:lnTo>
                    <a:pt x="8236" y="1574"/>
                  </a:lnTo>
                  <a:lnTo>
                    <a:pt x="5291" y="3149"/>
                  </a:lnTo>
                  <a:lnTo>
                    <a:pt x="2530" y="5039"/>
                  </a:lnTo>
                  <a:lnTo>
                    <a:pt x="0" y="7559"/>
                  </a:lnTo>
                  <a:lnTo>
                    <a:pt x="3542" y="10393"/>
                  </a:lnTo>
                  <a:lnTo>
                    <a:pt x="7223" y="13543"/>
                  </a:lnTo>
                  <a:lnTo>
                    <a:pt x="11042" y="17637"/>
                  </a:lnTo>
                  <a:lnTo>
                    <a:pt x="15000" y="22047"/>
                  </a:lnTo>
                  <a:lnTo>
                    <a:pt x="19095" y="27401"/>
                  </a:lnTo>
                  <a:lnTo>
                    <a:pt x="23328" y="33070"/>
                  </a:lnTo>
                  <a:lnTo>
                    <a:pt x="27745" y="39370"/>
                  </a:lnTo>
                  <a:lnTo>
                    <a:pt x="32254" y="46614"/>
                  </a:lnTo>
                  <a:lnTo>
                    <a:pt x="40398" y="59527"/>
                  </a:lnTo>
                  <a:lnTo>
                    <a:pt x="48128" y="70866"/>
                  </a:lnTo>
                  <a:lnTo>
                    <a:pt x="55398" y="81259"/>
                  </a:lnTo>
                  <a:lnTo>
                    <a:pt x="58941" y="85669"/>
                  </a:lnTo>
                  <a:lnTo>
                    <a:pt x="62300" y="90078"/>
                  </a:lnTo>
                  <a:lnTo>
                    <a:pt x="65613" y="94173"/>
                  </a:lnTo>
                  <a:lnTo>
                    <a:pt x="68834" y="97637"/>
                  </a:lnTo>
                  <a:lnTo>
                    <a:pt x="71963" y="101102"/>
                  </a:lnTo>
                  <a:lnTo>
                    <a:pt x="75000" y="104251"/>
                  </a:lnTo>
                  <a:lnTo>
                    <a:pt x="77944" y="106771"/>
                  </a:lnTo>
                  <a:lnTo>
                    <a:pt x="80797" y="109291"/>
                  </a:lnTo>
                  <a:lnTo>
                    <a:pt x="83558" y="111496"/>
                  </a:lnTo>
                  <a:lnTo>
                    <a:pt x="86273" y="113700"/>
                  </a:lnTo>
                  <a:lnTo>
                    <a:pt x="88895" y="115275"/>
                  </a:lnTo>
                  <a:lnTo>
                    <a:pt x="91426" y="116535"/>
                  </a:lnTo>
                  <a:lnTo>
                    <a:pt x="93865" y="117795"/>
                  </a:lnTo>
                  <a:lnTo>
                    <a:pt x="96257" y="118740"/>
                  </a:lnTo>
                  <a:lnTo>
                    <a:pt x="98604" y="119370"/>
                  </a:lnTo>
                  <a:lnTo>
                    <a:pt x="100858" y="120000"/>
                  </a:lnTo>
                  <a:lnTo>
                    <a:pt x="103021" y="120000"/>
                  </a:lnTo>
                  <a:lnTo>
                    <a:pt x="105138" y="120000"/>
                  </a:lnTo>
                  <a:lnTo>
                    <a:pt x="107208" y="119685"/>
                  </a:lnTo>
                  <a:lnTo>
                    <a:pt x="109187" y="119370"/>
                  </a:lnTo>
                  <a:lnTo>
                    <a:pt x="111119" y="118740"/>
                  </a:lnTo>
                  <a:lnTo>
                    <a:pt x="113006" y="117795"/>
                  </a:lnTo>
                  <a:lnTo>
                    <a:pt x="114846" y="116535"/>
                  </a:lnTo>
                  <a:lnTo>
                    <a:pt x="116595" y="115275"/>
                  </a:lnTo>
                  <a:lnTo>
                    <a:pt x="118343" y="114015"/>
                  </a:lnTo>
                  <a:lnTo>
                    <a:pt x="120000" y="112440"/>
                  </a:lnTo>
                  <a:close/>
                </a:path>
              </a:pathLst>
            </a:custGeom>
            <a:solidFill>
              <a:schemeClr val="lt2">
                <a:alpha val="39607"/>
              </a:schemeClr>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sp>
          <p:nvSpPr>
            <p:cNvPr id="159" name="Shape 159"/>
            <p:cNvSpPr/>
            <p:nvPr/>
          </p:nvSpPr>
          <p:spPr>
            <a:xfrm>
              <a:off x="645222000" y="46127315"/>
              <a:ext cx="1347502075" cy="1250563293"/>
            </a:xfrm>
            <a:custGeom>
              <a:avLst/>
              <a:gdLst/>
              <a:ahLst/>
              <a:cxnLst/>
              <a:rect l="0" t="0" r="0" b="0"/>
              <a:pathLst>
                <a:path w="120000" h="120000" extrusionOk="0">
                  <a:moveTo>
                    <a:pt x="0" y="12103"/>
                  </a:moveTo>
                  <a:lnTo>
                    <a:pt x="0" y="12103"/>
                  </a:lnTo>
                  <a:lnTo>
                    <a:pt x="419" y="11412"/>
                  </a:lnTo>
                  <a:lnTo>
                    <a:pt x="1679" y="9682"/>
                  </a:lnTo>
                  <a:lnTo>
                    <a:pt x="3825" y="7262"/>
                  </a:lnTo>
                  <a:lnTo>
                    <a:pt x="5225" y="5878"/>
                  </a:lnTo>
                  <a:lnTo>
                    <a:pt x="6858" y="4495"/>
                  </a:lnTo>
                  <a:lnTo>
                    <a:pt x="8678" y="3458"/>
                  </a:lnTo>
                  <a:lnTo>
                    <a:pt x="10777" y="2420"/>
                  </a:lnTo>
                  <a:lnTo>
                    <a:pt x="13063" y="1383"/>
                  </a:lnTo>
                  <a:lnTo>
                    <a:pt x="15629" y="691"/>
                  </a:lnTo>
                  <a:lnTo>
                    <a:pt x="18429" y="345"/>
                  </a:lnTo>
                  <a:lnTo>
                    <a:pt x="21461" y="0"/>
                  </a:lnTo>
                  <a:lnTo>
                    <a:pt x="24727" y="345"/>
                  </a:lnTo>
                  <a:lnTo>
                    <a:pt x="28227" y="1037"/>
                  </a:lnTo>
                  <a:lnTo>
                    <a:pt x="32006" y="2420"/>
                  </a:lnTo>
                  <a:lnTo>
                    <a:pt x="36018" y="4149"/>
                  </a:lnTo>
                  <a:lnTo>
                    <a:pt x="40264" y="6916"/>
                  </a:lnTo>
                  <a:lnTo>
                    <a:pt x="44790" y="10028"/>
                  </a:lnTo>
                  <a:lnTo>
                    <a:pt x="49595" y="13832"/>
                  </a:lnTo>
                  <a:lnTo>
                    <a:pt x="54634" y="18328"/>
                  </a:lnTo>
                  <a:lnTo>
                    <a:pt x="59953" y="23861"/>
                  </a:lnTo>
                  <a:lnTo>
                    <a:pt x="65505" y="30086"/>
                  </a:lnTo>
                  <a:lnTo>
                    <a:pt x="71337" y="37348"/>
                  </a:lnTo>
                  <a:lnTo>
                    <a:pt x="77449" y="45994"/>
                  </a:lnTo>
                  <a:lnTo>
                    <a:pt x="83841" y="55331"/>
                  </a:lnTo>
                  <a:lnTo>
                    <a:pt x="90513" y="65706"/>
                  </a:lnTo>
                  <a:lnTo>
                    <a:pt x="97465" y="77463"/>
                  </a:lnTo>
                  <a:lnTo>
                    <a:pt x="104696" y="90259"/>
                  </a:lnTo>
                  <a:lnTo>
                    <a:pt x="112208" y="104438"/>
                  </a:lnTo>
                  <a:lnTo>
                    <a:pt x="120000" y="120000"/>
                  </a:lnTo>
                </a:path>
              </a:pathLst>
            </a:custGeom>
            <a:no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sp>
          <p:nvSpPr>
            <p:cNvPr id="160" name="Shape 160"/>
            <p:cNvSpPr/>
            <p:nvPr/>
          </p:nvSpPr>
          <p:spPr>
            <a:xfrm>
              <a:off x="1330697300" y="25626031"/>
              <a:ext cx="815223175" cy="1050678222"/>
            </a:xfrm>
            <a:custGeom>
              <a:avLst/>
              <a:gdLst/>
              <a:ahLst/>
              <a:cxnLst/>
              <a:rect l="0" t="0" r="0" b="0"/>
              <a:pathLst>
                <a:path w="120000" h="120000" extrusionOk="0">
                  <a:moveTo>
                    <a:pt x="0" y="119999"/>
                  </a:moveTo>
                  <a:lnTo>
                    <a:pt x="0" y="119999"/>
                  </a:lnTo>
                  <a:lnTo>
                    <a:pt x="3470" y="115068"/>
                  </a:lnTo>
                  <a:lnTo>
                    <a:pt x="12956" y="102328"/>
                  </a:lnTo>
                  <a:lnTo>
                    <a:pt x="19511" y="93698"/>
                  </a:lnTo>
                  <a:lnTo>
                    <a:pt x="27069" y="84246"/>
                  </a:lnTo>
                  <a:lnTo>
                    <a:pt x="35475" y="73972"/>
                  </a:lnTo>
                  <a:lnTo>
                    <a:pt x="44498" y="62876"/>
                  </a:lnTo>
                  <a:lnTo>
                    <a:pt x="54061" y="52191"/>
                  </a:lnTo>
                  <a:lnTo>
                    <a:pt x="63856" y="41506"/>
                  </a:lnTo>
                  <a:lnTo>
                    <a:pt x="73881" y="31643"/>
                  </a:lnTo>
                  <a:lnTo>
                    <a:pt x="83830" y="22191"/>
                  </a:lnTo>
                  <a:lnTo>
                    <a:pt x="88766" y="18082"/>
                  </a:lnTo>
                  <a:lnTo>
                    <a:pt x="93547" y="13972"/>
                  </a:lnTo>
                  <a:lnTo>
                    <a:pt x="98329" y="10684"/>
                  </a:lnTo>
                  <a:lnTo>
                    <a:pt x="102956" y="7397"/>
                  </a:lnTo>
                  <a:lnTo>
                    <a:pt x="107506" y="4931"/>
                  </a:lnTo>
                  <a:lnTo>
                    <a:pt x="111825" y="2876"/>
                  </a:lnTo>
                  <a:lnTo>
                    <a:pt x="115989" y="1232"/>
                  </a:lnTo>
                  <a:lnTo>
                    <a:pt x="120000" y="0"/>
                  </a:lnTo>
                </a:path>
              </a:pathLst>
            </a:custGeom>
            <a:no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sp>
          <p:nvSpPr>
            <p:cNvPr id="161" name="Shape 161"/>
            <p:cNvSpPr/>
            <p:nvPr/>
          </p:nvSpPr>
          <p:spPr>
            <a:xfrm>
              <a:off x="0" y="0"/>
              <a:ext cx="2147483642" cy="2147483642"/>
            </a:xfrm>
            <a:custGeom>
              <a:avLst/>
              <a:gdLst/>
              <a:ahLst/>
              <a:cxnLst/>
              <a:rect l="0" t="0" r="0" b="0"/>
              <a:pathLst>
                <a:path w="120000" h="120000" extrusionOk="0">
                  <a:moveTo>
                    <a:pt x="119941" y="51543"/>
                  </a:moveTo>
                  <a:lnTo>
                    <a:pt x="119941" y="51543"/>
                  </a:lnTo>
                  <a:lnTo>
                    <a:pt x="118828" y="54563"/>
                  </a:lnTo>
                  <a:lnTo>
                    <a:pt x="117715" y="57382"/>
                  </a:lnTo>
                  <a:lnTo>
                    <a:pt x="116544" y="60000"/>
                  </a:lnTo>
                  <a:lnTo>
                    <a:pt x="115344" y="62416"/>
                  </a:lnTo>
                  <a:lnTo>
                    <a:pt x="114114" y="64832"/>
                  </a:lnTo>
                  <a:lnTo>
                    <a:pt x="112825" y="67046"/>
                  </a:lnTo>
                  <a:lnTo>
                    <a:pt x="111508" y="68859"/>
                  </a:lnTo>
                  <a:lnTo>
                    <a:pt x="110131" y="70671"/>
                  </a:lnTo>
                  <a:lnTo>
                    <a:pt x="108696" y="72281"/>
                  </a:lnTo>
                  <a:lnTo>
                    <a:pt x="107203" y="73489"/>
                  </a:lnTo>
                  <a:lnTo>
                    <a:pt x="105651" y="74697"/>
                  </a:lnTo>
                  <a:lnTo>
                    <a:pt x="104040" y="75503"/>
                  </a:lnTo>
                  <a:lnTo>
                    <a:pt x="102371" y="76308"/>
                  </a:lnTo>
                  <a:lnTo>
                    <a:pt x="100614" y="76711"/>
                  </a:lnTo>
                  <a:lnTo>
                    <a:pt x="98799" y="76711"/>
                  </a:lnTo>
                  <a:lnTo>
                    <a:pt x="96896" y="76510"/>
                  </a:lnTo>
                  <a:lnTo>
                    <a:pt x="94904" y="76107"/>
                  </a:lnTo>
                  <a:lnTo>
                    <a:pt x="92855" y="75503"/>
                  </a:lnTo>
                  <a:lnTo>
                    <a:pt x="90717" y="74496"/>
                  </a:lnTo>
                  <a:lnTo>
                    <a:pt x="88462" y="73087"/>
                  </a:lnTo>
                  <a:lnTo>
                    <a:pt x="86120" y="71476"/>
                  </a:lnTo>
                  <a:lnTo>
                    <a:pt x="83689" y="69463"/>
                  </a:lnTo>
                  <a:lnTo>
                    <a:pt x="81171" y="67248"/>
                  </a:lnTo>
                  <a:lnTo>
                    <a:pt x="78535" y="64630"/>
                  </a:lnTo>
                  <a:lnTo>
                    <a:pt x="75783" y="61610"/>
                  </a:lnTo>
                  <a:lnTo>
                    <a:pt x="72942" y="58187"/>
                  </a:lnTo>
                  <a:lnTo>
                    <a:pt x="69956" y="54362"/>
                  </a:lnTo>
                  <a:lnTo>
                    <a:pt x="66881" y="50335"/>
                  </a:lnTo>
                  <a:lnTo>
                    <a:pt x="63660" y="45704"/>
                  </a:lnTo>
                  <a:lnTo>
                    <a:pt x="60351" y="40872"/>
                  </a:lnTo>
                  <a:lnTo>
                    <a:pt x="56896" y="35637"/>
                  </a:lnTo>
                  <a:lnTo>
                    <a:pt x="53294" y="29798"/>
                  </a:lnTo>
                  <a:lnTo>
                    <a:pt x="49721" y="24161"/>
                  </a:lnTo>
                  <a:lnTo>
                    <a:pt x="46266" y="19328"/>
                  </a:lnTo>
                  <a:lnTo>
                    <a:pt x="42957" y="14899"/>
                  </a:lnTo>
                  <a:lnTo>
                    <a:pt x="39795" y="11275"/>
                  </a:lnTo>
                  <a:lnTo>
                    <a:pt x="36778" y="8255"/>
                  </a:lnTo>
                  <a:lnTo>
                    <a:pt x="33879" y="5637"/>
                  </a:lnTo>
                  <a:lnTo>
                    <a:pt x="31127" y="3624"/>
                  </a:lnTo>
                  <a:lnTo>
                    <a:pt x="28521" y="2013"/>
                  </a:lnTo>
                  <a:lnTo>
                    <a:pt x="26002" y="1006"/>
                  </a:lnTo>
                  <a:lnTo>
                    <a:pt x="23660" y="201"/>
                  </a:lnTo>
                  <a:lnTo>
                    <a:pt x="21405" y="0"/>
                  </a:lnTo>
                  <a:lnTo>
                    <a:pt x="19297" y="0"/>
                  </a:lnTo>
                  <a:lnTo>
                    <a:pt x="17306" y="402"/>
                  </a:lnTo>
                  <a:lnTo>
                    <a:pt x="15431" y="1006"/>
                  </a:lnTo>
                  <a:lnTo>
                    <a:pt x="13674" y="2013"/>
                  </a:lnTo>
                  <a:lnTo>
                    <a:pt x="12035" y="3020"/>
                  </a:lnTo>
                  <a:lnTo>
                    <a:pt x="10483" y="4429"/>
                  </a:lnTo>
                  <a:lnTo>
                    <a:pt x="9077" y="5838"/>
                  </a:lnTo>
                  <a:lnTo>
                    <a:pt x="7759" y="7449"/>
                  </a:lnTo>
                  <a:lnTo>
                    <a:pt x="6588" y="9261"/>
                  </a:lnTo>
                  <a:lnTo>
                    <a:pt x="5475" y="10872"/>
                  </a:lnTo>
                  <a:lnTo>
                    <a:pt x="4509" y="12684"/>
                  </a:lnTo>
                  <a:lnTo>
                    <a:pt x="3631" y="14496"/>
                  </a:lnTo>
                  <a:lnTo>
                    <a:pt x="2840" y="16107"/>
                  </a:lnTo>
                  <a:lnTo>
                    <a:pt x="2166" y="17718"/>
                  </a:lnTo>
                  <a:lnTo>
                    <a:pt x="1581" y="19328"/>
                  </a:lnTo>
                  <a:lnTo>
                    <a:pt x="702" y="21744"/>
                  </a:lnTo>
                  <a:lnTo>
                    <a:pt x="175" y="23557"/>
                  </a:lnTo>
                  <a:lnTo>
                    <a:pt x="0" y="24161"/>
                  </a:lnTo>
                  <a:lnTo>
                    <a:pt x="0" y="120000"/>
                  </a:lnTo>
                  <a:lnTo>
                    <a:pt x="119941" y="120000"/>
                  </a:lnTo>
                  <a:lnTo>
                    <a:pt x="120000" y="119395"/>
                  </a:lnTo>
                  <a:lnTo>
                    <a:pt x="120000" y="51342"/>
                  </a:lnTo>
                  <a:lnTo>
                    <a:pt x="119941" y="51543"/>
                  </a:lnTo>
                  <a:close/>
                </a:path>
              </a:pathLst>
            </a:custGeom>
            <a:solidFill>
              <a:schemeClr val="lt1"/>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grpSp>
      <p:sp>
        <p:nvSpPr>
          <p:cNvPr id="162" name="Shape 162"/>
          <p:cNvSpPr txBox="1">
            <a:spLocks noGrp="1"/>
          </p:cNvSpPr>
          <p:nvPr>
            <p:ph type="title"/>
          </p:nvPr>
        </p:nvSpPr>
        <p:spPr>
          <a:xfrm>
            <a:off x="457200" y="338137"/>
            <a:ext cx="8229600" cy="1252498"/>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rgbClr val="FFFFFF"/>
              </a:buClr>
              <a:buFont typeface="Galdeano"/>
              <a:buNone/>
              <a:defRPr sz="4400" b="0" i="0" u="none" strike="noStrike" cap="none" baseline="0">
                <a:solidFill>
                  <a:srgbClr val="FFFFFF"/>
                </a:solidFill>
                <a:latin typeface="Galdeano"/>
                <a:ea typeface="Galdeano"/>
                <a:cs typeface="Galdeano"/>
                <a:sym typeface="Galdeano"/>
                <a:rtl val="0"/>
              </a:defRPr>
            </a:lvl1pPr>
            <a:lvl2pPr marL="0" marR="0" indent="0" algn="ctr" rtl="0">
              <a:spcBef>
                <a:spcPts val="0"/>
              </a:spcBef>
              <a:spcAft>
                <a:spcPts val="0"/>
              </a:spcAft>
              <a:defRPr sz="4400" b="0" i="0" u="none" strike="noStrike" cap="none" baseline="0">
                <a:solidFill>
                  <a:srgbClr val="FFFFFF"/>
                </a:solidFill>
                <a:latin typeface="Galdeano"/>
                <a:ea typeface="Galdeano"/>
                <a:cs typeface="Galdeano"/>
                <a:sym typeface="Galdeano"/>
              </a:defRPr>
            </a:lvl2pPr>
            <a:lvl3pPr marL="0" marR="0" indent="0" algn="ctr" rtl="0">
              <a:spcBef>
                <a:spcPts val="0"/>
              </a:spcBef>
              <a:spcAft>
                <a:spcPts val="0"/>
              </a:spcAft>
              <a:defRPr sz="4400" b="0" i="0" u="none" strike="noStrike" cap="none" baseline="0">
                <a:solidFill>
                  <a:srgbClr val="FFFFFF"/>
                </a:solidFill>
                <a:latin typeface="Galdeano"/>
                <a:ea typeface="Galdeano"/>
                <a:cs typeface="Galdeano"/>
                <a:sym typeface="Galdeano"/>
              </a:defRPr>
            </a:lvl3pPr>
            <a:lvl4pPr marL="0" marR="0" indent="0" algn="ctr" rtl="0">
              <a:spcBef>
                <a:spcPts val="0"/>
              </a:spcBef>
              <a:spcAft>
                <a:spcPts val="0"/>
              </a:spcAft>
              <a:defRPr sz="4400" b="0" i="0" u="none" strike="noStrike" cap="none" baseline="0">
                <a:solidFill>
                  <a:srgbClr val="FFFFFF"/>
                </a:solidFill>
                <a:latin typeface="Galdeano"/>
                <a:ea typeface="Galdeano"/>
                <a:cs typeface="Galdeano"/>
                <a:sym typeface="Galdeano"/>
              </a:defRPr>
            </a:lvl4pPr>
            <a:lvl5pPr marL="0" marR="0" indent="0" algn="ctr" rtl="0">
              <a:spcBef>
                <a:spcPts val="0"/>
              </a:spcBef>
              <a:spcAft>
                <a:spcPts val="0"/>
              </a:spcAft>
              <a:defRPr sz="4400" b="0" i="0" u="none" strike="noStrike" cap="none" baseline="0">
                <a:solidFill>
                  <a:srgbClr val="FFFFFF"/>
                </a:solidFill>
                <a:latin typeface="Galdeano"/>
                <a:ea typeface="Galdeano"/>
                <a:cs typeface="Galdeano"/>
                <a:sym typeface="Galdeano"/>
              </a:defRPr>
            </a:lvl5pPr>
            <a:lvl6pPr marL="0" marR="0" indent="0" algn="l" rtl="0">
              <a:spcBef>
                <a:spcPts val="0"/>
              </a:spcBef>
              <a:defRPr sz="1800" b="0" i="0" u="none" strike="noStrike" cap="none" baseline="0">
                <a:solidFill>
                  <a:schemeClr val="dk2"/>
                </a:solidFill>
              </a:defRPr>
            </a:lvl6pPr>
            <a:lvl7pPr marL="0" marR="0" indent="0" algn="l" rtl="0">
              <a:spcBef>
                <a:spcPts val="0"/>
              </a:spcBef>
              <a:defRPr sz="1800" b="0" i="0" u="none" strike="noStrike" cap="none" baseline="0">
                <a:solidFill>
                  <a:schemeClr val="dk2"/>
                </a:solidFill>
              </a:defRPr>
            </a:lvl7pPr>
            <a:lvl8pPr marL="0" marR="0" indent="0" algn="l" rtl="0">
              <a:spcBef>
                <a:spcPts val="0"/>
              </a:spcBef>
              <a:defRPr sz="1800" b="0" i="0" u="none" strike="noStrike" cap="none" baseline="0">
                <a:solidFill>
                  <a:schemeClr val="dk2"/>
                </a:solidFill>
              </a:defRPr>
            </a:lvl8pPr>
            <a:lvl9pPr marL="0" marR="0" indent="0" algn="l" rtl="0">
              <a:spcBef>
                <a:spcPts val="0"/>
              </a:spcBef>
              <a:defRPr sz="1800" b="0" i="0" u="none" strike="noStrike" cap="none" baseline="0">
                <a:solidFill>
                  <a:schemeClr val="dk2"/>
                </a:solidFill>
              </a:defRPr>
            </a:lvl9pPr>
          </a:lstStyle>
          <a:p>
            <a:endParaRPr/>
          </a:p>
        </p:txBody>
      </p:sp>
      <p:sp>
        <p:nvSpPr>
          <p:cNvPr id="163" name="Shape 163"/>
          <p:cNvSpPr txBox="1">
            <a:spLocks noGrp="1"/>
          </p:cNvSpPr>
          <p:nvPr>
            <p:ph type="body" idx="1"/>
          </p:nvPr>
        </p:nvSpPr>
        <p:spPr>
          <a:xfrm>
            <a:off x="871537" y="2674935"/>
            <a:ext cx="7408799" cy="3451200"/>
          </a:xfrm>
          <a:prstGeom prst="rect">
            <a:avLst/>
          </a:prstGeom>
          <a:noFill/>
          <a:ln>
            <a:noFill/>
          </a:ln>
        </p:spPr>
        <p:txBody>
          <a:bodyPr lIns="91425" tIns="91425" rIns="91425" bIns="91425" anchor="t" anchorCtr="0"/>
          <a:lstStyle>
            <a:lvl1pPr marL="273050" marR="0" indent="31750" algn="l" rtl="0">
              <a:lnSpc>
                <a:spcPct val="100000"/>
              </a:lnSpc>
              <a:spcBef>
                <a:spcPts val="480"/>
              </a:spcBef>
              <a:spcAft>
                <a:spcPts val="0"/>
              </a:spcAft>
              <a:buClr>
                <a:schemeClr val="accent1"/>
              </a:buClr>
              <a:buFont typeface="Noto Sans Symbols"/>
              <a:buChar char="∗"/>
              <a:defRPr sz="2400" b="0" i="0" u="none" strike="noStrike" cap="none" baseline="0">
                <a:solidFill>
                  <a:schemeClr val="dk2"/>
                </a:solidFill>
                <a:latin typeface="Galdeano"/>
                <a:ea typeface="Galdeano"/>
                <a:cs typeface="Galdeano"/>
                <a:sym typeface="Galdeano"/>
                <a:rtl val="0"/>
              </a:defRPr>
            </a:lvl1pPr>
            <a:lvl2pPr marL="576262" marR="0" indent="-4762" algn="l" rtl="0">
              <a:lnSpc>
                <a:spcPct val="100000"/>
              </a:lnSpc>
              <a:spcBef>
                <a:spcPts val="440"/>
              </a:spcBef>
              <a:spcAft>
                <a:spcPts val="0"/>
              </a:spcAft>
              <a:buClr>
                <a:schemeClr val="accent1"/>
              </a:buClr>
              <a:buFont typeface="Noto Sans Symbols"/>
              <a:buChar char="∗"/>
              <a:defRPr sz="2200" b="0" i="0" u="none" strike="noStrike" cap="none" baseline="0">
                <a:solidFill>
                  <a:schemeClr val="dk2"/>
                </a:solidFill>
                <a:latin typeface="Galdeano"/>
                <a:ea typeface="Galdeano"/>
                <a:cs typeface="Galdeano"/>
                <a:sym typeface="Galdeano"/>
                <a:rtl val="0"/>
              </a:defRPr>
            </a:lvl2pPr>
            <a:lvl3pPr marL="855662" marR="0" indent="20637" algn="l" rtl="0">
              <a:lnSpc>
                <a:spcPct val="100000"/>
              </a:lnSpc>
              <a:spcBef>
                <a:spcPts val="400"/>
              </a:spcBef>
              <a:spcAft>
                <a:spcPts val="0"/>
              </a:spcAft>
              <a:buClr>
                <a:schemeClr val="accent1"/>
              </a:buClr>
              <a:buFont typeface="Noto Sans Symbols"/>
              <a:buChar char="∗"/>
              <a:defRPr sz="2000" b="0" i="0" u="none" strike="noStrike" cap="none" baseline="0">
                <a:solidFill>
                  <a:schemeClr val="dk2"/>
                </a:solidFill>
                <a:latin typeface="Galdeano"/>
                <a:ea typeface="Galdeano"/>
                <a:cs typeface="Galdeano"/>
                <a:sym typeface="Galdeano"/>
                <a:rtl val="0"/>
              </a:defRPr>
            </a:lvl3pPr>
            <a:lvl4pPr marL="1143000" marR="0" indent="0" algn="l" rtl="0">
              <a:lnSpc>
                <a:spcPct val="100000"/>
              </a:lnSpc>
              <a:spcBef>
                <a:spcPts val="360"/>
              </a:spcBef>
              <a:spcAft>
                <a:spcPts val="0"/>
              </a:spcAft>
              <a:buClr>
                <a:schemeClr val="accent1"/>
              </a:buClr>
              <a:buFont typeface="Noto Sans Symbols"/>
              <a:buChar char="∗"/>
              <a:defRPr sz="1800" b="0" i="0" u="none" strike="noStrike" cap="none" baseline="0">
                <a:solidFill>
                  <a:schemeClr val="dk2"/>
                </a:solidFill>
                <a:latin typeface="Galdeano"/>
                <a:ea typeface="Galdeano"/>
                <a:cs typeface="Galdeano"/>
                <a:sym typeface="Galdeano"/>
                <a:rtl val="0"/>
              </a:defRPr>
            </a:lvl4pPr>
            <a:lvl5pPr marL="1462087" marR="0" indent="-26987" algn="l" rtl="0">
              <a:lnSpc>
                <a:spcPct val="100000"/>
              </a:lnSpc>
              <a:spcBef>
                <a:spcPts val="320"/>
              </a:spcBef>
              <a:spcAft>
                <a:spcPts val="0"/>
              </a:spcAft>
              <a:buClr>
                <a:schemeClr val="accent1"/>
              </a:buClr>
              <a:buFont typeface="Noto Sans Symbols"/>
              <a:buChar char="∗"/>
              <a:defRPr sz="1600" b="0" i="0" u="none" strike="noStrike" cap="none" baseline="0">
                <a:solidFill>
                  <a:schemeClr val="dk2"/>
                </a:solidFill>
                <a:latin typeface="Galdeano"/>
                <a:ea typeface="Galdeano"/>
                <a:cs typeface="Galdeano"/>
                <a:sym typeface="Galdeano"/>
                <a:rtl val="0"/>
              </a:defRPr>
            </a:lvl5pPr>
            <a:lvl6pPr marL="1783079" marR="0" indent="-55878" algn="l" rtl="0">
              <a:lnSpc>
                <a:spcPct val="100000"/>
              </a:lnSpc>
              <a:spcBef>
                <a:spcPts val="384"/>
              </a:spcBef>
              <a:spcAft>
                <a:spcPts val="0"/>
              </a:spcAft>
              <a:buClr>
                <a:schemeClr val="accent1"/>
              </a:buClr>
              <a:buFont typeface="Noto Sans Symbols"/>
              <a:buChar char="∗"/>
              <a:defRPr sz="1400" b="0" i="0" u="none" strike="noStrike" cap="none" baseline="0">
                <a:solidFill>
                  <a:schemeClr val="dk2"/>
                </a:solidFill>
                <a:latin typeface="Galdeano"/>
                <a:ea typeface="Galdeano"/>
                <a:cs typeface="Galdeano"/>
                <a:sym typeface="Galdeano"/>
                <a:rtl val="0"/>
              </a:defRPr>
            </a:lvl6pPr>
            <a:lvl7pPr marL="2103120" marR="0" indent="-58420" algn="l" rtl="0">
              <a:lnSpc>
                <a:spcPct val="100000"/>
              </a:lnSpc>
              <a:spcBef>
                <a:spcPts val="384"/>
              </a:spcBef>
              <a:spcAft>
                <a:spcPts val="0"/>
              </a:spcAft>
              <a:buClr>
                <a:schemeClr val="accent1"/>
              </a:buClr>
              <a:buFont typeface="Noto Sans Symbols"/>
              <a:buChar char="∗"/>
              <a:defRPr sz="1400" b="0" i="0" u="none" strike="noStrike" cap="none" baseline="0">
                <a:solidFill>
                  <a:schemeClr val="dk2"/>
                </a:solidFill>
                <a:latin typeface="Galdeano"/>
                <a:ea typeface="Galdeano"/>
                <a:cs typeface="Galdeano"/>
                <a:sym typeface="Galdeano"/>
                <a:rtl val="0"/>
              </a:defRPr>
            </a:lvl7pPr>
            <a:lvl8pPr marL="2423160" marR="0" indent="-60960" algn="l" rtl="0">
              <a:lnSpc>
                <a:spcPct val="100000"/>
              </a:lnSpc>
              <a:spcBef>
                <a:spcPts val="384"/>
              </a:spcBef>
              <a:spcAft>
                <a:spcPts val="0"/>
              </a:spcAft>
              <a:buClr>
                <a:schemeClr val="accent1"/>
              </a:buClr>
              <a:buFont typeface="Noto Sans Symbols"/>
              <a:buChar char="∗"/>
              <a:defRPr sz="1400" b="0" i="0" u="none" strike="noStrike" cap="none" baseline="0">
                <a:solidFill>
                  <a:schemeClr val="dk2"/>
                </a:solidFill>
                <a:latin typeface="Galdeano"/>
                <a:ea typeface="Galdeano"/>
                <a:cs typeface="Galdeano"/>
                <a:sym typeface="Galdeano"/>
                <a:rtl val="0"/>
              </a:defRPr>
            </a:lvl8pPr>
            <a:lvl9pPr marL="2743200" marR="0" indent="-50800" algn="l" rtl="0">
              <a:lnSpc>
                <a:spcPct val="100000"/>
              </a:lnSpc>
              <a:spcBef>
                <a:spcPts val="384"/>
              </a:spcBef>
              <a:spcAft>
                <a:spcPts val="0"/>
              </a:spcAft>
              <a:buClr>
                <a:schemeClr val="accent1"/>
              </a:buClr>
              <a:buFont typeface="Noto Sans Symbols"/>
              <a:buChar char="∗"/>
              <a:defRPr sz="1400" b="0" i="0" u="none" strike="noStrike" cap="none" baseline="0">
                <a:solidFill>
                  <a:schemeClr val="dk2"/>
                </a:solidFill>
                <a:latin typeface="Galdeano"/>
                <a:ea typeface="Galdeano"/>
                <a:cs typeface="Galdeano"/>
                <a:sym typeface="Galdeano"/>
                <a:rtl val="0"/>
              </a:defRPr>
            </a:lvl9pPr>
          </a:lstStyle>
          <a:p>
            <a:endParaRPr/>
          </a:p>
        </p:txBody>
      </p:sp>
      <p:sp>
        <p:nvSpPr>
          <p:cNvPr id="164" name="Shape 164"/>
          <p:cNvSpPr txBox="1">
            <a:spLocks noGrp="1"/>
          </p:cNvSpPr>
          <p:nvPr>
            <p:ph type="dt" idx="10"/>
          </p:nvPr>
        </p:nvSpPr>
        <p:spPr>
          <a:xfrm>
            <a:off x="5164137" y="6249987"/>
            <a:ext cx="3786298" cy="365099"/>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chemeClr val="dk2"/>
              </a:buClr>
              <a:buFont typeface="Galdeano"/>
              <a:buNone/>
              <a:defRPr sz="1000" b="0" i="0" u="none" strike="noStrike" cap="none" baseline="0">
                <a:solidFill>
                  <a:schemeClr val="dk2"/>
                </a:solidFill>
                <a:latin typeface="Galdeano"/>
                <a:ea typeface="Galdeano"/>
                <a:cs typeface="Galdeano"/>
                <a:sym typeface="Galdeano"/>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4572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6400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165" name="Shape 165"/>
          <p:cNvSpPr txBox="1">
            <a:spLocks noGrp="1"/>
          </p:cNvSpPr>
          <p:nvPr>
            <p:ph type="ftr" idx="11"/>
          </p:nvPr>
        </p:nvSpPr>
        <p:spPr>
          <a:xfrm>
            <a:off x="193675" y="6249987"/>
            <a:ext cx="3786298" cy="365099"/>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4572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6400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166" name="Shape 166"/>
          <p:cNvSpPr txBox="1">
            <a:spLocks noGrp="1"/>
          </p:cNvSpPr>
          <p:nvPr>
            <p:ph type="sldNum" idx="12"/>
          </p:nvPr>
        </p:nvSpPr>
        <p:spPr>
          <a:xfrm>
            <a:off x="3990975" y="6249987"/>
            <a:ext cx="1161900" cy="365099"/>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2"/>
              </a:buClr>
              <a:buSzPct val="25000"/>
              <a:buFont typeface="Galdeano"/>
              <a:buNone/>
            </a:pPr>
            <a:fld id="{00000000-1234-1234-1234-123412341234}" type="slidenum">
              <a:rPr lang="en-US" sz="1000" b="0" i="0" u="none" strike="noStrike" cap="none" baseline="0">
                <a:solidFill>
                  <a:schemeClr val="dk2"/>
                </a:solidFill>
                <a:latin typeface="Galdeano"/>
                <a:ea typeface="Galdeano"/>
                <a:cs typeface="Galdeano"/>
                <a:sym typeface="Galdeano"/>
                <a:rtl val="0"/>
              </a:rPr>
              <a:t>‹#›</a:t>
            </a:fld>
            <a:endParaRPr lang="en-US" sz="1000" b="0" i="0" u="none" strike="noStrike" cap="none" baseline="0">
              <a:solidFill>
                <a:schemeClr val="dk2"/>
              </a:solidFill>
              <a:latin typeface="Galdeano"/>
              <a:ea typeface="Galdeano"/>
              <a:cs typeface="Galdeano"/>
              <a:sym typeface="Galdeano"/>
              <a:rtl val="0"/>
            </a:endParaRPr>
          </a:p>
        </p:txBody>
      </p:sp>
    </p:spTree>
  </p:cSld>
  <p:clrMap bg1="lt1" tx1="dk1" bg2="dk2" tx2="lt2" accent1="accent1" accent2="accent2" accent3="accent3" accent4="accent4" accent5="accent5" accent6="accent6" hlink="hlink" folHlink="folHlink"/>
  <p:sldLayoutIdLst>
    <p:sldLayoutId id="2147483655" r:id="rId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41"/>
        <p:cNvGrpSpPr/>
        <p:nvPr/>
      </p:nvGrpSpPr>
      <p:grpSpPr>
        <a:xfrm>
          <a:off x="0" y="0"/>
          <a:ext cx="0" cy="0"/>
          <a:chOff x="0" y="0"/>
          <a:chExt cx="0" cy="0"/>
        </a:xfrm>
      </p:grpSpPr>
      <p:sp>
        <p:nvSpPr>
          <p:cNvPr id="542" name="Shape 542"/>
          <p:cNvSpPr/>
          <p:nvPr/>
        </p:nvSpPr>
        <p:spPr>
          <a:xfrm>
            <a:off x="228600" y="228600"/>
            <a:ext cx="8696398" cy="4736998"/>
          </a:xfrm>
          <a:prstGeom prst="roundRect">
            <a:avLst>
              <a:gd name="adj" fmla="val 275"/>
            </a:avLst>
          </a:prstGeom>
          <a:gradFill>
            <a:gsLst>
              <a:gs pos="0">
                <a:srgbClr val="0293E0"/>
              </a:gs>
              <a:gs pos="100000">
                <a:srgbClr val="83D3FE"/>
              </a:gs>
            </a:gsLst>
            <a:lin ang="5400012" scaled="0"/>
          </a:grad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sp>
        <p:nvSpPr>
          <p:cNvPr id="543" name="Shape 543"/>
          <p:cNvSpPr/>
          <p:nvPr/>
        </p:nvSpPr>
        <p:spPr>
          <a:xfrm>
            <a:off x="6046787" y="4203700"/>
            <a:ext cx="2876699" cy="714300"/>
          </a:xfrm>
          <a:custGeom>
            <a:avLst/>
            <a:gdLst/>
            <a:ahLst/>
            <a:cxnLst/>
            <a:rect l="0" t="0" r="0" b="0"/>
            <a:pathLst>
              <a:path w="120000" h="120000" extrusionOk="0">
                <a:moveTo>
                  <a:pt x="119733" y="0"/>
                </a:moveTo>
                <a:lnTo>
                  <a:pt x="119733" y="0"/>
                </a:lnTo>
                <a:lnTo>
                  <a:pt x="114678" y="3375"/>
                </a:lnTo>
                <a:lnTo>
                  <a:pt x="109534" y="7125"/>
                </a:lnTo>
                <a:lnTo>
                  <a:pt x="104301" y="11250"/>
                </a:lnTo>
                <a:lnTo>
                  <a:pt x="98891" y="15375"/>
                </a:lnTo>
                <a:lnTo>
                  <a:pt x="93392" y="20250"/>
                </a:lnTo>
                <a:lnTo>
                  <a:pt x="87716" y="25125"/>
                </a:lnTo>
                <a:lnTo>
                  <a:pt x="81951" y="30750"/>
                </a:lnTo>
                <a:lnTo>
                  <a:pt x="76008" y="36375"/>
                </a:lnTo>
                <a:lnTo>
                  <a:pt x="65277" y="47250"/>
                </a:lnTo>
                <a:lnTo>
                  <a:pt x="54811" y="57000"/>
                </a:lnTo>
                <a:lnTo>
                  <a:pt x="44789" y="66000"/>
                </a:lnTo>
                <a:lnTo>
                  <a:pt x="35121" y="74625"/>
                </a:lnTo>
                <a:lnTo>
                  <a:pt x="25898" y="82125"/>
                </a:lnTo>
                <a:lnTo>
                  <a:pt x="16940" y="88875"/>
                </a:lnTo>
                <a:lnTo>
                  <a:pt x="8337" y="95250"/>
                </a:lnTo>
                <a:lnTo>
                  <a:pt x="0" y="100875"/>
                </a:lnTo>
                <a:lnTo>
                  <a:pt x="5764" y="104250"/>
                </a:lnTo>
                <a:lnTo>
                  <a:pt x="11263" y="107250"/>
                </a:lnTo>
                <a:lnTo>
                  <a:pt x="16585" y="109875"/>
                </a:lnTo>
                <a:lnTo>
                  <a:pt x="21818" y="112125"/>
                </a:lnTo>
                <a:lnTo>
                  <a:pt x="26873" y="114375"/>
                </a:lnTo>
                <a:lnTo>
                  <a:pt x="31751" y="115875"/>
                </a:lnTo>
                <a:lnTo>
                  <a:pt x="36452" y="117375"/>
                </a:lnTo>
                <a:lnTo>
                  <a:pt x="41064" y="118500"/>
                </a:lnTo>
                <a:lnTo>
                  <a:pt x="45587" y="119250"/>
                </a:lnTo>
                <a:lnTo>
                  <a:pt x="49933" y="119625"/>
                </a:lnTo>
                <a:lnTo>
                  <a:pt x="54101" y="120000"/>
                </a:lnTo>
                <a:lnTo>
                  <a:pt x="58181" y="120000"/>
                </a:lnTo>
                <a:lnTo>
                  <a:pt x="62172" y="119625"/>
                </a:lnTo>
                <a:lnTo>
                  <a:pt x="66075" y="119250"/>
                </a:lnTo>
                <a:lnTo>
                  <a:pt x="69800" y="118500"/>
                </a:lnTo>
                <a:lnTo>
                  <a:pt x="73436" y="117375"/>
                </a:lnTo>
                <a:lnTo>
                  <a:pt x="76895" y="116250"/>
                </a:lnTo>
                <a:lnTo>
                  <a:pt x="80354" y="114750"/>
                </a:lnTo>
                <a:lnTo>
                  <a:pt x="83636" y="112875"/>
                </a:lnTo>
                <a:lnTo>
                  <a:pt x="86917" y="111000"/>
                </a:lnTo>
                <a:lnTo>
                  <a:pt x="90022" y="108750"/>
                </a:lnTo>
                <a:lnTo>
                  <a:pt x="93126" y="106500"/>
                </a:lnTo>
                <a:lnTo>
                  <a:pt x="96053" y="103875"/>
                </a:lnTo>
                <a:lnTo>
                  <a:pt x="98980" y="101250"/>
                </a:lnTo>
                <a:lnTo>
                  <a:pt x="101818" y="98250"/>
                </a:lnTo>
                <a:lnTo>
                  <a:pt x="104567" y="95250"/>
                </a:lnTo>
                <a:lnTo>
                  <a:pt x="107228" y="91875"/>
                </a:lnTo>
                <a:lnTo>
                  <a:pt x="109889" y="88500"/>
                </a:lnTo>
                <a:lnTo>
                  <a:pt x="114944" y="81000"/>
                </a:lnTo>
                <a:lnTo>
                  <a:pt x="119822" y="73125"/>
                </a:lnTo>
                <a:lnTo>
                  <a:pt x="120000" y="72750"/>
                </a:lnTo>
                <a:lnTo>
                  <a:pt x="120000" y="0"/>
                </a:lnTo>
                <a:lnTo>
                  <a:pt x="119733" y="0"/>
                </a:lnTo>
                <a:close/>
              </a:path>
            </a:pathLst>
          </a:custGeom>
          <a:solidFill>
            <a:schemeClr val="lt2">
              <a:alpha val="28627"/>
            </a:schemeClr>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sp>
        <p:nvSpPr>
          <p:cNvPr id="544" name="Shape 544"/>
          <p:cNvSpPr/>
          <p:nvPr/>
        </p:nvSpPr>
        <p:spPr>
          <a:xfrm>
            <a:off x="2619375" y="4075112"/>
            <a:ext cx="5545198" cy="850800"/>
          </a:xfrm>
          <a:custGeom>
            <a:avLst/>
            <a:gdLst/>
            <a:ahLst/>
            <a:cxnLst/>
            <a:rect l="0" t="0" r="0" b="0"/>
            <a:pathLst>
              <a:path w="120000" h="120000" extrusionOk="0">
                <a:moveTo>
                  <a:pt x="120000" y="112440"/>
                </a:moveTo>
                <a:lnTo>
                  <a:pt x="120000" y="112440"/>
                </a:lnTo>
                <a:lnTo>
                  <a:pt x="117377" y="110236"/>
                </a:lnTo>
                <a:lnTo>
                  <a:pt x="114662" y="108031"/>
                </a:lnTo>
                <a:lnTo>
                  <a:pt x="109003" y="102677"/>
                </a:lnTo>
                <a:lnTo>
                  <a:pt x="103021" y="96062"/>
                </a:lnTo>
                <a:lnTo>
                  <a:pt x="96717" y="88818"/>
                </a:lnTo>
                <a:lnTo>
                  <a:pt x="90046" y="80000"/>
                </a:lnTo>
                <a:lnTo>
                  <a:pt x="83006" y="70236"/>
                </a:lnTo>
                <a:lnTo>
                  <a:pt x="75598" y="58897"/>
                </a:lnTo>
                <a:lnTo>
                  <a:pt x="67776" y="46614"/>
                </a:lnTo>
                <a:lnTo>
                  <a:pt x="64693" y="41889"/>
                </a:lnTo>
                <a:lnTo>
                  <a:pt x="61702" y="37165"/>
                </a:lnTo>
                <a:lnTo>
                  <a:pt x="58803" y="33070"/>
                </a:lnTo>
                <a:lnTo>
                  <a:pt x="55904" y="28976"/>
                </a:lnTo>
                <a:lnTo>
                  <a:pt x="53098" y="25511"/>
                </a:lnTo>
                <a:lnTo>
                  <a:pt x="50383" y="22047"/>
                </a:lnTo>
                <a:lnTo>
                  <a:pt x="47714" y="18897"/>
                </a:lnTo>
                <a:lnTo>
                  <a:pt x="45092" y="16062"/>
                </a:lnTo>
                <a:lnTo>
                  <a:pt x="42561" y="13543"/>
                </a:lnTo>
                <a:lnTo>
                  <a:pt x="40030" y="11338"/>
                </a:lnTo>
                <a:lnTo>
                  <a:pt x="35245" y="7244"/>
                </a:lnTo>
                <a:lnTo>
                  <a:pt x="30690" y="4409"/>
                </a:lnTo>
                <a:lnTo>
                  <a:pt x="26411" y="2204"/>
                </a:lnTo>
                <a:lnTo>
                  <a:pt x="22315" y="629"/>
                </a:lnTo>
                <a:lnTo>
                  <a:pt x="18450" y="0"/>
                </a:lnTo>
                <a:lnTo>
                  <a:pt x="14815" y="0"/>
                </a:lnTo>
                <a:lnTo>
                  <a:pt x="11411" y="629"/>
                </a:lnTo>
                <a:lnTo>
                  <a:pt x="8236" y="1574"/>
                </a:lnTo>
                <a:lnTo>
                  <a:pt x="5291" y="3149"/>
                </a:lnTo>
                <a:lnTo>
                  <a:pt x="2530" y="5039"/>
                </a:lnTo>
                <a:lnTo>
                  <a:pt x="0" y="7559"/>
                </a:lnTo>
                <a:lnTo>
                  <a:pt x="3542" y="10393"/>
                </a:lnTo>
                <a:lnTo>
                  <a:pt x="7223" y="13543"/>
                </a:lnTo>
                <a:lnTo>
                  <a:pt x="11042" y="17637"/>
                </a:lnTo>
                <a:lnTo>
                  <a:pt x="15000" y="22047"/>
                </a:lnTo>
                <a:lnTo>
                  <a:pt x="19095" y="27401"/>
                </a:lnTo>
                <a:lnTo>
                  <a:pt x="23328" y="33070"/>
                </a:lnTo>
                <a:lnTo>
                  <a:pt x="27745" y="39370"/>
                </a:lnTo>
                <a:lnTo>
                  <a:pt x="32254" y="46614"/>
                </a:lnTo>
                <a:lnTo>
                  <a:pt x="40398" y="59527"/>
                </a:lnTo>
                <a:lnTo>
                  <a:pt x="48128" y="70866"/>
                </a:lnTo>
                <a:lnTo>
                  <a:pt x="55398" y="81259"/>
                </a:lnTo>
                <a:lnTo>
                  <a:pt x="58941" y="85669"/>
                </a:lnTo>
                <a:lnTo>
                  <a:pt x="62300" y="90078"/>
                </a:lnTo>
                <a:lnTo>
                  <a:pt x="65613" y="94173"/>
                </a:lnTo>
                <a:lnTo>
                  <a:pt x="68834" y="97637"/>
                </a:lnTo>
                <a:lnTo>
                  <a:pt x="71963" y="101102"/>
                </a:lnTo>
                <a:lnTo>
                  <a:pt x="75000" y="104251"/>
                </a:lnTo>
                <a:lnTo>
                  <a:pt x="77944" y="106771"/>
                </a:lnTo>
                <a:lnTo>
                  <a:pt x="80797" y="109291"/>
                </a:lnTo>
                <a:lnTo>
                  <a:pt x="83558" y="111496"/>
                </a:lnTo>
                <a:lnTo>
                  <a:pt x="86273" y="113700"/>
                </a:lnTo>
                <a:lnTo>
                  <a:pt x="88895" y="115275"/>
                </a:lnTo>
                <a:lnTo>
                  <a:pt x="91426" y="116535"/>
                </a:lnTo>
                <a:lnTo>
                  <a:pt x="93865" y="117795"/>
                </a:lnTo>
                <a:lnTo>
                  <a:pt x="96257" y="118740"/>
                </a:lnTo>
                <a:lnTo>
                  <a:pt x="98604" y="119370"/>
                </a:lnTo>
                <a:lnTo>
                  <a:pt x="100858" y="120000"/>
                </a:lnTo>
                <a:lnTo>
                  <a:pt x="103021" y="120000"/>
                </a:lnTo>
                <a:lnTo>
                  <a:pt x="105138" y="120000"/>
                </a:lnTo>
                <a:lnTo>
                  <a:pt x="107208" y="119685"/>
                </a:lnTo>
                <a:lnTo>
                  <a:pt x="109187" y="119370"/>
                </a:lnTo>
                <a:lnTo>
                  <a:pt x="111119" y="118740"/>
                </a:lnTo>
                <a:lnTo>
                  <a:pt x="113006" y="117795"/>
                </a:lnTo>
                <a:lnTo>
                  <a:pt x="114846" y="116535"/>
                </a:lnTo>
                <a:lnTo>
                  <a:pt x="116595" y="115275"/>
                </a:lnTo>
                <a:lnTo>
                  <a:pt x="118343" y="114015"/>
                </a:lnTo>
                <a:lnTo>
                  <a:pt x="120000" y="112440"/>
                </a:lnTo>
                <a:close/>
              </a:path>
            </a:pathLst>
          </a:custGeom>
          <a:solidFill>
            <a:schemeClr val="lt2">
              <a:alpha val="39607"/>
            </a:schemeClr>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sp>
        <p:nvSpPr>
          <p:cNvPr id="545" name="Shape 545"/>
          <p:cNvSpPr/>
          <p:nvPr/>
        </p:nvSpPr>
        <p:spPr>
          <a:xfrm>
            <a:off x="2828925" y="4087812"/>
            <a:ext cx="5467498" cy="774598"/>
          </a:xfrm>
          <a:custGeom>
            <a:avLst/>
            <a:gdLst/>
            <a:ahLst/>
            <a:cxnLst/>
            <a:rect l="0" t="0" r="0" b="0"/>
            <a:pathLst>
              <a:path w="120000" h="120000" extrusionOk="0">
                <a:moveTo>
                  <a:pt x="0" y="12103"/>
                </a:moveTo>
                <a:lnTo>
                  <a:pt x="0" y="12103"/>
                </a:lnTo>
                <a:lnTo>
                  <a:pt x="419" y="11412"/>
                </a:lnTo>
                <a:lnTo>
                  <a:pt x="1679" y="9682"/>
                </a:lnTo>
                <a:lnTo>
                  <a:pt x="3825" y="7262"/>
                </a:lnTo>
                <a:lnTo>
                  <a:pt x="5225" y="5878"/>
                </a:lnTo>
                <a:lnTo>
                  <a:pt x="6858" y="4495"/>
                </a:lnTo>
                <a:lnTo>
                  <a:pt x="8678" y="3458"/>
                </a:lnTo>
                <a:lnTo>
                  <a:pt x="10777" y="2420"/>
                </a:lnTo>
                <a:lnTo>
                  <a:pt x="13063" y="1383"/>
                </a:lnTo>
                <a:lnTo>
                  <a:pt x="15629" y="691"/>
                </a:lnTo>
                <a:lnTo>
                  <a:pt x="18429" y="345"/>
                </a:lnTo>
                <a:lnTo>
                  <a:pt x="21461" y="0"/>
                </a:lnTo>
                <a:lnTo>
                  <a:pt x="24727" y="345"/>
                </a:lnTo>
                <a:lnTo>
                  <a:pt x="28227" y="1037"/>
                </a:lnTo>
                <a:lnTo>
                  <a:pt x="32006" y="2420"/>
                </a:lnTo>
                <a:lnTo>
                  <a:pt x="36018" y="4149"/>
                </a:lnTo>
                <a:lnTo>
                  <a:pt x="40264" y="6916"/>
                </a:lnTo>
                <a:lnTo>
                  <a:pt x="44790" y="10028"/>
                </a:lnTo>
                <a:lnTo>
                  <a:pt x="49595" y="13832"/>
                </a:lnTo>
                <a:lnTo>
                  <a:pt x="54634" y="18328"/>
                </a:lnTo>
                <a:lnTo>
                  <a:pt x="59953" y="23861"/>
                </a:lnTo>
                <a:lnTo>
                  <a:pt x="65505" y="30086"/>
                </a:lnTo>
                <a:lnTo>
                  <a:pt x="71337" y="37348"/>
                </a:lnTo>
                <a:lnTo>
                  <a:pt x="77449" y="45994"/>
                </a:lnTo>
                <a:lnTo>
                  <a:pt x="83841" y="55331"/>
                </a:lnTo>
                <a:lnTo>
                  <a:pt x="90513" y="65706"/>
                </a:lnTo>
                <a:lnTo>
                  <a:pt x="97465" y="77463"/>
                </a:lnTo>
                <a:lnTo>
                  <a:pt x="104696" y="90259"/>
                </a:lnTo>
                <a:lnTo>
                  <a:pt x="112208" y="104438"/>
                </a:lnTo>
                <a:lnTo>
                  <a:pt x="120000" y="120000"/>
                </a:lnTo>
              </a:path>
            </a:pathLst>
          </a:custGeom>
          <a:no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sp>
        <p:nvSpPr>
          <p:cNvPr id="546" name="Shape 546"/>
          <p:cNvSpPr/>
          <p:nvPr/>
        </p:nvSpPr>
        <p:spPr>
          <a:xfrm>
            <a:off x="5610225" y="4073525"/>
            <a:ext cx="3306900" cy="652500"/>
          </a:xfrm>
          <a:custGeom>
            <a:avLst/>
            <a:gdLst/>
            <a:ahLst/>
            <a:cxnLst/>
            <a:rect l="0" t="0" r="0" b="0"/>
            <a:pathLst>
              <a:path w="120000" h="120000" extrusionOk="0">
                <a:moveTo>
                  <a:pt x="0" y="119999"/>
                </a:moveTo>
                <a:lnTo>
                  <a:pt x="0" y="119999"/>
                </a:lnTo>
                <a:lnTo>
                  <a:pt x="3470" y="115068"/>
                </a:lnTo>
                <a:lnTo>
                  <a:pt x="12956" y="102328"/>
                </a:lnTo>
                <a:lnTo>
                  <a:pt x="19511" y="93698"/>
                </a:lnTo>
                <a:lnTo>
                  <a:pt x="27069" y="84246"/>
                </a:lnTo>
                <a:lnTo>
                  <a:pt x="35475" y="73972"/>
                </a:lnTo>
                <a:lnTo>
                  <a:pt x="44498" y="62876"/>
                </a:lnTo>
                <a:lnTo>
                  <a:pt x="54061" y="52191"/>
                </a:lnTo>
                <a:lnTo>
                  <a:pt x="63856" y="41506"/>
                </a:lnTo>
                <a:lnTo>
                  <a:pt x="73881" y="31643"/>
                </a:lnTo>
                <a:lnTo>
                  <a:pt x="83830" y="22191"/>
                </a:lnTo>
                <a:lnTo>
                  <a:pt x="88766" y="18082"/>
                </a:lnTo>
                <a:lnTo>
                  <a:pt x="93547" y="13972"/>
                </a:lnTo>
                <a:lnTo>
                  <a:pt x="98329" y="10684"/>
                </a:lnTo>
                <a:lnTo>
                  <a:pt x="102956" y="7397"/>
                </a:lnTo>
                <a:lnTo>
                  <a:pt x="107506" y="4931"/>
                </a:lnTo>
                <a:lnTo>
                  <a:pt x="111825" y="2876"/>
                </a:lnTo>
                <a:lnTo>
                  <a:pt x="115989" y="1232"/>
                </a:lnTo>
                <a:lnTo>
                  <a:pt x="120000" y="0"/>
                </a:lnTo>
              </a:path>
            </a:pathLst>
          </a:custGeom>
          <a:no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sp>
        <p:nvSpPr>
          <p:cNvPr id="547" name="Shape 547"/>
          <p:cNvSpPr/>
          <p:nvPr/>
        </p:nvSpPr>
        <p:spPr>
          <a:xfrm>
            <a:off x="211137" y="4059237"/>
            <a:ext cx="8723399" cy="1328700"/>
          </a:xfrm>
          <a:custGeom>
            <a:avLst/>
            <a:gdLst/>
            <a:ahLst/>
            <a:cxnLst/>
            <a:rect l="0" t="0" r="0" b="0"/>
            <a:pathLst>
              <a:path w="120000" h="120000" extrusionOk="0">
                <a:moveTo>
                  <a:pt x="119941" y="51543"/>
                </a:moveTo>
                <a:lnTo>
                  <a:pt x="119941" y="51543"/>
                </a:lnTo>
                <a:lnTo>
                  <a:pt x="118828" y="54563"/>
                </a:lnTo>
                <a:lnTo>
                  <a:pt x="117715" y="57382"/>
                </a:lnTo>
                <a:lnTo>
                  <a:pt x="116544" y="60000"/>
                </a:lnTo>
                <a:lnTo>
                  <a:pt x="115344" y="62416"/>
                </a:lnTo>
                <a:lnTo>
                  <a:pt x="114114" y="64832"/>
                </a:lnTo>
                <a:lnTo>
                  <a:pt x="112825" y="67046"/>
                </a:lnTo>
                <a:lnTo>
                  <a:pt x="111508" y="68859"/>
                </a:lnTo>
                <a:lnTo>
                  <a:pt x="110131" y="70671"/>
                </a:lnTo>
                <a:lnTo>
                  <a:pt x="108696" y="72281"/>
                </a:lnTo>
                <a:lnTo>
                  <a:pt x="107203" y="73489"/>
                </a:lnTo>
                <a:lnTo>
                  <a:pt x="105651" y="74697"/>
                </a:lnTo>
                <a:lnTo>
                  <a:pt x="104040" y="75503"/>
                </a:lnTo>
                <a:lnTo>
                  <a:pt x="102371" y="76308"/>
                </a:lnTo>
                <a:lnTo>
                  <a:pt x="100614" y="76711"/>
                </a:lnTo>
                <a:lnTo>
                  <a:pt x="98799" y="76711"/>
                </a:lnTo>
                <a:lnTo>
                  <a:pt x="96896" y="76510"/>
                </a:lnTo>
                <a:lnTo>
                  <a:pt x="94904" y="76107"/>
                </a:lnTo>
                <a:lnTo>
                  <a:pt x="92855" y="75503"/>
                </a:lnTo>
                <a:lnTo>
                  <a:pt x="90717" y="74496"/>
                </a:lnTo>
                <a:lnTo>
                  <a:pt x="88462" y="73087"/>
                </a:lnTo>
                <a:lnTo>
                  <a:pt x="86120" y="71476"/>
                </a:lnTo>
                <a:lnTo>
                  <a:pt x="83689" y="69463"/>
                </a:lnTo>
                <a:lnTo>
                  <a:pt x="81171" y="67248"/>
                </a:lnTo>
                <a:lnTo>
                  <a:pt x="78535" y="64630"/>
                </a:lnTo>
                <a:lnTo>
                  <a:pt x="75783" y="61610"/>
                </a:lnTo>
                <a:lnTo>
                  <a:pt x="72942" y="58187"/>
                </a:lnTo>
                <a:lnTo>
                  <a:pt x="69956" y="54362"/>
                </a:lnTo>
                <a:lnTo>
                  <a:pt x="66881" y="50335"/>
                </a:lnTo>
                <a:lnTo>
                  <a:pt x="63660" y="45704"/>
                </a:lnTo>
                <a:lnTo>
                  <a:pt x="60351" y="40872"/>
                </a:lnTo>
                <a:lnTo>
                  <a:pt x="56896" y="35637"/>
                </a:lnTo>
                <a:lnTo>
                  <a:pt x="53294" y="29798"/>
                </a:lnTo>
                <a:lnTo>
                  <a:pt x="49721" y="24161"/>
                </a:lnTo>
                <a:lnTo>
                  <a:pt x="46266" y="19328"/>
                </a:lnTo>
                <a:lnTo>
                  <a:pt x="42957" y="14899"/>
                </a:lnTo>
                <a:lnTo>
                  <a:pt x="39795" y="11275"/>
                </a:lnTo>
                <a:lnTo>
                  <a:pt x="36778" y="8255"/>
                </a:lnTo>
                <a:lnTo>
                  <a:pt x="33879" y="5637"/>
                </a:lnTo>
                <a:lnTo>
                  <a:pt x="31127" y="3624"/>
                </a:lnTo>
                <a:lnTo>
                  <a:pt x="28521" y="2013"/>
                </a:lnTo>
                <a:lnTo>
                  <a:pt x="26002" y="1006"/>
                </a:lnTo>
                <a:lnTo>
                  <a:pt x="23660" y="201"/>
                </a:lnTo>
                <a:lnTo>
                  <a:pt x="21405" y="0"/>
                </a:lnTo>
                <a:lnTo>
                  <a:pt x="19297" y="0"/>
                </a:lnTo>
                <a:lnTo>
                  <a:pt x="17306" y="402"/>
                </a:lnTo>
                <a:lnTo>
                  <a:pt x="15431" y="1006"/>
                </a:lnTo>
                <a:lnTo>
                  <a:pt x="13674" y="2013"/>
                </a:lnTo>
                <a:lnTo>
                  <a:pt x="12035" y="3020"/>
                </a:lnTo>
                <a:lnTo>
                  <a:pt x="10483" y="4429"/>
                </a:lnTo>
                <a:lnTo>
                  <a:pt x="9077" y="5838"/>
                </a:lnTo>
                <a:lnTo>
                  <a:pt x="7759" y="7449"/>
                </a:lnTo>
                <a:lnTo>
                  <a:pt x="6588" y="9261"/>
                </a:lnTo>
                <a:lnTo>
                  <a:pt x="5475" y="10872"/>
                </a:lnTo>
                <a:lnTo>
                  <a:pt x="4509" y="12684"/>
                </a:lnTo>
                <a:lnTo>
                  <a:pt x="3631" y="14496"/>
                </a:lnTo>
                <a:lnTo>
                  <a:pt x="2840" y="16107"/>
                </a:lnTo>
                <a:lnTo>
                  <a:pt x="2166" y="17718"/>
                </a:lnTo>
                <a:lnTo>
                  <a:pt x="1581" y="19328"/>
                </a:lnTo>
                <a:lnTo>
                  <a:pt x="702" y="21744"/>
                </a:lnTo>
                <a:lnTo>
                  <a:pt x="175" y="23557"/>
                </a:lnTo>
                <a:lnTo>
                  <a:pt x="0" y="24161"/>
                </a:lnTo>
                <a:lnTo>
                  <a:pt x="0" y="120000"/>
                </a:lnTo>
                <a:lnTo>
                  <a:pt x="119941" y="120000"/>
                </a:lnTo>
                <a:lnTo>
                  <a:pt x="120000" y="119395"/>
                </a:lnTo>
                <a:lnTo>
                  <a:pt x="120000" y="51342"/>
                </a:lnTo>
                <a:lnTo>
                  <a:pt x="119941" y="51543"/>
                </a:lnTo>
                <a:close/>
              </a:path>
            </a:pathLst>
          </a:custGeom>
          <a:solidFill>
            <a:schemeClr val="lt1"/>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sp>
        <p:nvSpPr>
          <p:cNvPr id="548" name="Shape 548"/>
          <p:cNvSpPr txBox="1">
            <a:spLocks noGrp="1"/>
          </p:cNvSpPr>
          <p:nvPr>
            <p:ph type="title"/>
          </p:nvPr>
        </p:nvSpPr>
        <p:spPr>
          <a:xfrm>
            <a:off x="457200" y="338137"/>
            <a:ext cx="8229600" cy="1252498"/>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rgbClr val="FFFFFF"/>
              </a:buClr>
              <a:buFont typeface="Galdeano"/>
              <a:buNone/>
              <a:defRPr sz="4400" b="0" i="0" u="none" strike="noStrike" cap="none" baseline="0">
                <a:solidFill>
                  <a:srgbClr val="FFFFFF"/>
                </a:solidFill>
                <a:latin typeface="Galdeano"/>
                <a:ea typeface="Galdeano"/>
                <a:cs typeface="Galdeano"/>
                <a:sym typeface="Galdeano"/>
                <a:rtl val="0"/>
              </a:defRPr>
            </a:lvl1pPr>
            <a:lvl2pPr marL="0" marR="0" indent="0" algn="ctr" rtl="0">
              <a:spcBef>
                <a:spcPts val="0"/>
              </a:spcBef>
              <a:spcAft>
                <a:spcPts val="0"/>
              </a:spcAft>
              <a:defRPr sz="4400" b="0" i="0" u="none" strike="noStrike" cap="none" baseline="0">
                <a:solidFill>
                  <a:srgbClr val="FFFFFF"/>
                </a:solidFill>
                <a:latin typeface="Galdeano"/>
                <a:ea typeface="Galdeano"/>
                <a:cs typeface="Galdeano"/>
                <a:sym typeface="Galdeano"/>
              </a:defRPr>
            </a:lvl2pPr>
            <a:lvl3pPr marL="0" marR="0" indent="0" algn="ctr" rtl="0">
              <a:spcBef>
                <a:spcPts val="0"/>
              </a:spcBef>
              <a:spcAft>
                <a:spcPts val="0"/>
              </a:spcAft>
              <a:defRPr sz="4400" b="0" i="0" u="none" strike="noStrike" cap="none" baseline="0">
                <a:solidFill>
                  <a:srgbClr val="FFFFFF"/>
                </a:solidFill>
                <a:latin typeface="Galdeano"/>
                <a:ea typeface="Galdeano"/>
                <a:cs typeface="Galdeano"/>
                <a:sym typeface="Galdeano"/>
              </a:defRPr>
            </a:lvl3pPr>
            <a:lvl4pPr marL="0" marR="0" indent="0" algn="ctr" rtl="0">
              <a:spcBef>
                <a:spcPts val="0"/>
              </a:spcBef>
              <a:spcAft>
                <a:spcPts val="0"/>
              </a:spcAft>
              <a:defRPr sz="4400" b="0" i="0" u="none" strike="noStrike" cap="none" baseline="0">
                <a:solidFill>
                  <a:srgbClr val="FFFFFF"/>
                </a:solidFill>
                <a:latin typeface="Galdeano"/>
                <a:ea typeface="Galdeano"/>
                <a:cs typeface="Galdeano"/>
                <a:sym typeface="Galdeano"/>
              </a:defRPr>
            </a:lvl4pPr>
            <a:lvl5pPr marL="0" marR="0" indent="0" algn="ctr" rtl="0">
              <a:spcBef>
                <a:spcPts val="0"/>
              </a:spcBef>
              <a:spcAft>
                <a:spcPts val="0"/>
              </a:spcAft>
              <a:defRPr sz="4400" b="0" i="0" u="none" strike="noStrike" cap="none" baseline="0">
                <a:solidFill>
                  <a:srgbClr val="FFFFFF"/>
                </a:solidFill>
                <a:latin typeface="Galdeano"/>
                <a:ea typeface="Galdeano"/>
                <a:cs typeface="Galdeano"/>
                <a:sym typeface="Galdeano"/>
              </a:defRPr>
            </a:lvl5pPr>
            <a:lvl6pPr marL="0" marR="0" indent="0" algn="l" rtl="0">
              <a:spcBef>
                <a:spcPts val="0"/>
              </a:spcBef>
              <a:defRPr sz="1800" b="0" i="0" u="none" strike="noStrike" cap="none" baseline="0">
                <a:solidFill>
                  <a:schemeClr val="dk2"/>
                </a:solidFill>
              </a:defRPr>
            </a:lvl6pPr>
            <a:lvl7pPr marL="0" marR="0" indent="0" algn="l" rtl="0">
              <a:spcBef>
                <a:spcPts val="0"/>
              </a:spcBef>
              <a:defRPr sz="1800" b="0" i="0" u="none" strike="noStrike" cap="none" baseline="0">
                <a:solidFill>
                  <a:schemeClr val="dk2"/>
                </a:solidFill>
              </a:defRPr>
            </a:lvl7pPr>
            <a:lvl8pPr marL="0" marR="0" indent="0" algn="l" rtl="0">
              <a:spcBef>
                <a:spcPts val="0"/>
              </a:spcBef>
              <a:defRPr sz="1800" b="0" i="0" u="none" strike="noStrike" cap="none" baseline="0">
                <a:solidFill>
                  <a:schemeClr val="dk2"/>
                </a:solidFill>
              </a:defRPr>
            </a:lvl8pPr>
            <a:lvl9pPr marL="0" marR="0" indent="0" algn="l" rtl="0">
              <a:spcBef>
                <a:spcPts val="0"/>
              </a:spcBef>
              <a:defRPr sz="1800" b="0" i="0" u="none" strike="noStrike" cap="none" baseline="0">
                <a:solidFill>
                  <a:schemeClr val="dk2"/>
                </a:solidFill>
              </a:defRPr>
            </a:lvl9pPr>
          </a:lstStyle>
          <a:p>
            <a:endParaRPr/>
          </a:p>
        </p:txBody>
      </p:sp>
      <p:sp>
        <p:nvSpPr>
          <p:cNvPr id="549" name="Shape 549"/>
          <p:cNvSpPr txBox="1">
            <a:spLocks noGrp="1"/>
          </p:cNvSpPr>
          <p:nvPr>
            <p:ph type="body" idx="1"/>
          </p:nvPr>
        </p:nvSpPr>
        <p:spPr>
          <a:xfrm>
            <a:off x="871537" y="2674935"/>
            <a:ext cx="7408799" cy="3451200"/>
          </a:xfrm>
          <a:prstGeom prst="rect">
            <a:avLst/>
          </a:prstGeom>
          <a:noFill/>
          <a:ln>
            <a:noFill/>
          </a:ln>
        </p:spPr>
        <p:txBody>
          <a:bodyPr lIns="91425" tIns="91425" rIns="91425" bIns="91425" anchor="t" anchorCtr="0"/>
          <a:lstStyle>
            <a:lvl1pPr marL="273050" marR="0" indent="31750" algn="l" rtl="0">
              <a:lnSpc>
                <a:spcPct val="100000"/>
              </a:lnSpc>
              <a:spcBef>
                <a:spcPts val="480"/>
              </a:spcBef>
              <a:spcAft>
                <a:spcPts val="0"/>
              </a:spcAft>
              <a:buClr>
                <a:schemeClr val="accent1"/>
              </a:buClr>
              <a:buFont typeface="Noto Sans Symbols"/>
              <a:buChar char="∗"/>
              <a:defRPr sz="2400" b="0" i="0" u="none" strike="noStrike" cap="none" baseline="0">
                <a:solidFill>
                  <a:schemeClr val="dk2"/>
                </a:solidFill>
                <a:latin typeface="Galdeano"/>
                <a:ea typeface="Galdeano"/>
                <a:cs typeface="Galdeano"/>
                <a:sym typeface="Galdeano"/>
                <a:rtl val="0"/>
              </a:defRPr>
            </a:lvl1pPr>
            <a:lvl2pPr marL="576262" marR="0" indent="-4762" algn="l" rtl="0">
              <a:lnSpc>
                <a:spcPct val="100000"/>
              </a:lnSpc>
              <a:spcBef>
                <a:spcPts val="440"/>
              </a:spcBef>
              <a:spcAft>
                <a:spcPts val="0"/>
              </a:spcAft>
              <a:buClr>
                <a:schemeClr val="accent1"/>
              </a:buClr>
              <a:buFont typeface="Noto Sans Symbols"/>
              <a:buChar char="∗"/>
              <a:defRPr sz="2200" b="0" i="0" u="none" strike="noStrike" cap="none" baseline="0">
                <a:solidFill>
                  <a:schemeClr val="dk2"/>
                </a:solidFill>
                <a:latin typeface="Galdeano"/>
                <a:ea typeface="Galdeano"/>
                <a:cs typeface="Galdeano"/>
                <a:sym typeface="Galdeano"/>
                <a:rtl val="0"/>
              </a:defRPr>
            </a:lvl2pPr>
            <a:lvl3pPr marL="855662" marR="0" indent="20637" algn="l" rtl="0">
              <a:lnSpc>
                <a:spcPct val="100000"/>
              </a:lnSpc>
              <a:spcBef>
                <a:spcPts val="400"/>
              </a:spcBef>
              <a:spcAft>
                <a:spcPts val="0"/>
              </a:spcAft>
              <a:buClr>
                <a:schemeClr val="accent1"/>
              </a:buClr>
              <a:buFont typeface="Noto Sans Symbols"/>
              <a:buChar char="∗"/>
              <a:defRPr sz="2000" b="0" i="0" u="none" strike="noStrike" cap="none" baseline="0">
                <a:solidFill>
                  <a:schemeClr val="dk2"/>
                </a:solidFill>
                <a:latin typeface="Galdeano"/>
                <a:ea typeface="Galdeano"/>
                <a:cs typeface="Galdeano"/>
                <a:sym typeface="Galdeano"/>
                <a:rtl val="0"/>
              </a:defRPr>
            </a:lvl3pPr>
            <a:lvl4pPr marL="1143000" marR="0" indent="0" algn="l" rtl="0">
              <a:lnSpc>
                <a:spcPct val="100000"/>
              </a:lnSpc>
              <a:spcBef>
                <a:spcPts val="360"/>
              </a:spcBef>
              <a:spcAft>
                <a:spcPts val="0"/>
              </a:spcAft>
              <a:buClr>
                <a:schemeClr val="accent1"/>
              </a:buClr>
              <a:buFont typeface="Noto Sans Symbols"/>
              <a:buChar char="∗"/>
              <a:defRPr sz="1800" b="0" i="0" u="none" strike="noStrike" cap="none" baseline="0">
                <a:solidFill>
                  <a:schemeClr val="dk2"/>
                </a:solidFill>
                <a:latin typeface="Galdeano"/>
                <a:ea typeface="Galdeano"/>
                <a:cs typeface="Galdeano"/>
                <a:sym typeface="Galdeano"/>
                <a:rtl val="0"/>
              </a:defRPr>
            </a:lvl4pPr>
            <a:lvl5pPr marL="1462087" marR="0" indent="-26987" algn="l" rtl="0">
              <a:lnSpc>
                <a:spcPct val="100000"/>
              </a:lnSpc>
              <a:spcBef>
                <a:spcPts val="320"/>
              </a:spcBef>
              <a:spcAft>
                <a:spcPts val="0"/>
              </a:spcAft>
              <a:buClr>
                <a:schemeClr val="accent1"/>
              </a:buClr>
              <a:buFont typeface="Noto Sans Symbols"/>
              <a:buChar char="∗"/>
              <a:defRPr sz="1600" b="0" i="0" u="none" strike="noStrike" cap="none" baseline="0">
                <a:solidFill>
                  <a:schemeClr val="dk2"/>
                </a:solidFill>
                <a:latin typeface="Galdeano"/>
                <a:ea typeface="Galdeano"/>
                <a:cs typeface="Galdeano"/>
                <a:sym typeface="Galdeano"/>
                <a:rtl val="0"/>
              </a:defRPr>
            </a:lvl5pPr>
            <a:lvl6pPr marL="1783079" marR="0" indent="-55878" algn="l" rtl="0">
              <a:lnSpc>
                <a:spcPct val="100000"/>
              </a:lnSpc>
              <a:spcBef>
                <a:spcPts val="384"/>
              </a:spcBef>
              <a:spcAft>
                <a:spcPts val="0"/>
              </a:spcAft>
              <a:buClr>
                <a:schemeClr val="accent1"/>
              </a:buClr>
              <a:buFont typeface="Noto Sans Symbols"/>
              <a:buChar char="∗"/>
              <a:defRPr sz="1400" b="0" i="0" u="none" strike="noStrike" cap="none" baseline="0">
                <a:solidFill>
                  <a:schemeClr val="dk2"/>
                </a:solidFill>
                <a:latin typeface="Galdeano"/>
                <a:ea typeface="Galdeano"/>
                <a:cs typeface="Galdeano"/>
                <a:sym typeface="Galdeano"/>
                <a:rtl val="0"/>
              </a:defRPr>
            </a:lvl6pPr>
            <a:lvl7pPr marL="2103120" marR="0" indent="-58420" algn="l" rtl="0">
              <a:lnSpc>
                <a:spcPct val="100000"/>
              </a:lnSpc>
              <a:spcBef>
                <a:spcPts val="384"/>
              </a:spcBef>
              <a:spcAft>
                <a:spcPts val="0"/>
              </a:spcAft>
              <a:buClr>
                <a:schemeClr val="accent1"/>
              </a:buClr>
              <a:buFont typeface="Noto Sans Symbols"/>
              <a:buChar char="∗"/>
              <a:defRPr sz="1400" b="0" i="0" u="none" strike="noStrike" cap="none" baseline="0">
                <a:solidFill>
                  <a:schemeClr val="dk2"/>
                </a:solidFill>
                <a:latin typeface="Galdeano"/>
                <a:ea typeface="Galdeano"/>
                <a:cs typeface="Galdeano"/>
                <a:sym typeface="Galdeano"/>
                <a:rtl val="0"/>
              </a:defRPr>
            </a:lvl7pPr>
            <a:lvl8pPr marL="2423160" marR="0" indent="-60960" algn="l" rtl="0">
              <a:lnSpc>
                <a:spcPct val="100000"/>
              </a:lnSpc>
              <a:spcBef>
                <a:spcPts val="384"/>
              </a:spcBef>
              <a:spcAft>
                <a:spcPts val="0"/>
              </a:spcAft>
              <a:buClr>
                <a:schemeClr val="accent1"/>
              </a:buClr>
              <a:buFont typeface="Noto Sans Symbols"/>
              <a:buChar char="∗"/>
              <a:defRPr sz="1400" b="0" i="0" u="none" strike="noStrike" cap="none" baseline="0">
                <a:solidFill>
                  <a:schemeClr val="dk2"/>
                </a:solidFill>
                <a:latin typeface="Galdeano"/>
                <a:ea typeface="Galdeano"/>
                <a:cs typeface="Galdeano"/>
                <a:sym typeface="Galdeano"/>
                <a:rtl val="0"/>
              </a:defRPr>
            </a:lvl8pPr>
            <a:lvl9pPr marL="2743200" marR="0" indent="-50800" algn="l" rtl="0">
              <a:lnSpc>
                <a:spcPct val="100000"/>
              </a:lnSpc>
              <a:spcBef>
                <a:spcPts val="384"/>
              </a:spcBef>
              <a:spcAft>
                <a:spcPts val="0"/>
              </a:spcAft>
              <a:buClr>
                <a:schemeClr val="accent1"/>
              </a:buClr>
              <a:buFont typeface="Noto Sans Symbols"/>
              <a:buChar char="∗"/>
              <a:defRPr sz="1400" b="0" i="0" u="none" strike="noStrike" cap="none" baseline="0">
                <a:solidFill>
                  <a:schemeClr val="dk2"/>
                </a:solidFill>
                <a:latin typeface="Galdeano"/>
                <a:ea typeface="Galdeano"/>
                <a:cs typeface="Galdeano"/>
                <a:sym typeface="Galdeano"/>
                <a:rtl val="0"/>
              </a:defRPr>
            </a:lvl9pPr>
          </a:lstStyle>
          <a:p>
            <a:endParaRPr/>
          </a:p>
        </p:txBody>
      </p:sp>
      <p:sp>
        <p:nvSpPr>
          <p:cNvPr id="550" name="Shape 550"/>
          <p:cNvSpPr txBox="1">
            <a:spLocks noGrp="1"/>
          </p:cNvSpPr>
          <p:nvPr>
            <p:ph type="dt" idx="10"/>
          </p:nvPr>
        </p:nvSpPr>
        <p:spPr>
          <a:xfrm>
            <a:off x="5164137" y="6249987"/>
            <a:ext cx="3786298" cy="365099"/>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chemeClr val="dk2"/>
              </a:buClr>
              <a:buFont typeface="Galdeano"/>
              <a:buNone/>
              <a:defRPr sz="1000" b="0" i="0" u="none" strike="noStrike" cap="none" baseline="0">
                <a:solidFill>
                  <a:schemeClr val="dk2"/>
                </a:solidFill>
                <a:latin typeface="Galdeano"/>
                <a:ea typeface="Galdeano"/>
                <a:cs typeface="Galdeano"/>
                <a:sym typeface="Galdeano"/>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4572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6400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551" name="Shape 551"/>
          <p:cNvSpPr txBox="1">
            <a:spLocks noGrp="1"/>
          </p:cNvSpPr>
          <p:nvPr>
            <p:ph type="ftr" idx="11"/>
          </p:nvPr>
        </p:nvSpPr>
        <p:spPr>
          <a:xfrm>
            <a:off x="193675" y="6249987"/>
            <a:ext cx="3786298" cy="365099"/>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4572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6400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552" name="Shape 552"/>
          <p:cNvSpPr txBox="1">
            <a:spLocks noGrp="1"/>
          </p:cNvSpPr>
          <p:nvPr>
            <p:ph type="sldNum" idx="12"/>
          </p:nvPr>
        </p:nvSpPr>
        <p:spPr>
          <a:xfrm>
            <a:off x="3990975" y="6249987"/>
            <a:ext cx="1161900" cy="365099"/>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2"/>
              </a:buClr>
              <a:buSzPct val="25000"/>
              <a:buFont typeface="Galdeano"/>
              <a:buNone/>
            </a:pPr>
            <a:fld id="{00000000-1234-1234-1234-123412341234}" type="slidenum">
              <a:rPr lang="en-US" sz="1000" b="0" i="0" u="none" strike="noStrike" cap="none" baseline="0">
                <a:solidFill>
                  <a:schemeClr val="dk2"/>
                </a:solidFill>
                <a:latin typeface="Galdeano"/>
                <a:ea typeface="Galdeano"/>
                <a:cs typeface="Galdeano"/>
                <a:sym typeface="Galdeano"/>
                <a:rtl val="0"/>
              </a:rPr>
              <a:t>‹#›</a:t>
            </a:fld>
            <a:endParaRPr lang="en-US" sz="1000" b="0" i="0" u="none" strike="noStrike" cap="none" baseline="0">
              <a:solidFill>
                <a:schemeClr val="dk2"/>
              </a:solidFill>
              <a:latin typeface="Galdeano"/>
              <a:ea typeface="Galdeano"/>
              <a:cs typeface="Galdeano"/>
              <a:sym typeface="Galdeano"/>
              <a:rtl val="0"/>
            </a:endParaRPr>
          </a:p>
        </p:txBody>
      </p:sp>
    </p:spTree>
  </p:cSld>
  <p:clrMap bg1="lt1" tx1="dk1" bg2="dk2" tx2="lt2" accent1="accent1" accent2="accent2" accent3="accent3" accent4="accent4" accent5="accent5" accent6="accent6" hlink="hlink" folHlink="folHlink"/>
  <p:sldLayoutIdLst>
    <p:sldLayoutId id="2147483656" r:id="rId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59"/>
        <p:cNvGrpSpPr/>
        <p:nvPr/>
      </p:nvGrpSpPr>
      <p:grpSpPr>
        <a:xfrm>
          <a:off x="0" y="0"/>
          <a:ext cx="0" cy="0"/>
          <a:chOff x="0" y="0"/>
          <a:chExt cx="0" cy="0"/>
        </a:xfrm>
      </p:grpSpPr>
      <p:sp>
        <p:nvSpPr>
          <p:cNvPr id="560" name="Shape 560"/>
          <p:cNvSpPr/>
          <p:nvPr/>
        </p:nvSpPr>
        <p:spPr>
          <a:xfrm>
            <a:off x="228600" y="228600"/>
            <a:ext cx="8696398" cy="1427098"/>
          </a:xfrm>
          <a:prstGeom prst="roundRect">
            <a:avLst>
              <a:gd name="adj" fmla="val 1541"/>
            </a:avLst>
          </a:prstGeom>
          <a:gradFill>
            <a:gsLst>
              <a:gs pos="0">
                <a:srgbClr val="0293E0"/>
              </a:gs>
              <a:gs pos="90000">
                <a:srgbClr val="83D3FE"/>
              </a:gs>
              <a:gs pos="100000">
                <a:srgbClr val="83D3FE"/>
              </a:gs>
            </a:gsLst>
            <a:lin ang="5400012" scaled="0"/>
          </a:grad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grpSp>
        <p:nvGrpSpPr>
          <p:cNvPr id="561" name="Shape 561"/>
          <p:cNvGrpSpPr/>
          <p:nvPr/>
        </p:nvGrpSpPr>
        <p:grpSpPr>
          <a:xfrm>
            <a:off x="346219" y="422283"/>
            <a:ext cx="8272676" cy="1201609"/>
            <a:chOff x="0" y="0"/>
            <a:chExt cx="2147483642" cy="2147483642"/>
          </a:xfrm>
        </p:grpSpPr>
        <p:sp>
          <p:nvSpPr>
            <p:cNvPr id="562" name="Shape 562"/>
            <p:cNvSpPr/>
            <p:nvPr/>
          </p:nvSpPr>
          <p:spPr>
            <a:xfrm>
              <a:off x="1436606100" y="233200375"/>
              <a:ext cx="708141952" cy="1153183685"/>
            </a:xfrm>
            <a:custGeom>
              <a:avLst/>
              <a:gdLst/>
              <a:ahLst/>
              <a:cxnLst/>
              <a:rect l="0" t="0" r="0" b="0"/>
              <a:pathLst>
                <a:path w="120000" h="120000" extrusionOk="0">
                  <a:moveTo>
                    <a:pt x="119733" y="0"/>
                  </a:moveTo>
                  <a:lnTo>
                    <a:pt x="119733" y="0"/>
                  </a:lnTo>
                  <a:lnTo>
                    <a:pt x="114678" y="3375"/>
                  </a:lnTo>
                  <a:lnTo>
                    <a:pt x="109534" y="7125"/>
                  </a:lnTo>
                  <a:lnTo>
                    <a:pt x="104301" y="11250"/>
                  </a:lnTo>
                  <a:lnTo>
                    <a:pt x="98891" y="15375"/>
                  </a:lnTo>
                  <a:lnTo>
                    <a:pt x="93392" y="20250"/>
                  </a:lnTo>
                  <a:lnTo>
                    <a:pt x="87716" y="25125"/>
                  </a:lnTo>
                  <a:lnTo>
                    <a:pt x="81951" y="30750"/>
                  </a:lnTo>
                  <a:lnTo>
                    <a:pt x="76008" y="36375"/>
                  </a:lnTo>
                  <a:lnTo>
                    <a:pt x="65277" y="47250"/>
                  </a:lnTo>
                  <a:lnTo>
                    <a:pt x="54811" y="57000"/>
                  </a:lnTo>
                  <a:lnTo>
                    <a:pt x="44789" y="66000"/>
                  </a:lnTo>
                  <a:lnTo>
                    <a:pt x="35121" y="74625"/>
                  </a:lnTo>
                  <a:lnTo>
                    <a:pt x="25898" y="82125"/>
                  </a:lnTo>
                  <a:lnTo>
                    <a:pt x="16940" y="88875"/>
                  </a:lnTo>
                  <a:lnTo>
                    <a:pt x="8337" y="95250"/>
                  </a:lnTo>
                  <a:lnTo>
                    <a:pt x="0" y="100875"/>
                  </a:lnTo>
                  <a:lnTo>
                    <a:pt x="5764" y="104250"/>
                  </a:lnTo>
                  <a:lnTo>
                    <a:pt x="11263" y="107250"/>
                  </a:lnTo>
                  <a:lnTo>
                    <a:pt x="16585" y="109875"/>
                  </a:lnTo>
                  <a:lnTo>
                    <a:pt x="21818" y="112125"/>
                  </a:lnTo>
                  <a:lnTo>
                    <a:pt x="26873" y="114375"/>
                  </a:lnTo>
                  <a:lnTo>
                    <a:pt x="31751" y="115875"/>
                  </a:lnTo>
                  <a:lnTo>
                    <a:pt x="36452" y="117375"/>
                  </a:lnTo>
                  <a:lnTo>
                    <a:pt x="41064" y="118500"/>
                  </a:lnTo>
                  <a:lnTo>
                    <a:pt x="45587" y="119250"/>
                  </a:lnTo>
                  <a:lnTo>
                    <a:pt x="49933" y="119625"/>
                  </a:lnTo>
                  <a:lnTo>
                    <a:pt x="54101" y="120000"/>
                  </a:lnTo>
                  <a:lnTo>
                    <a:pt x="58181" y="120000"/>
                  </a:lnTo>
                  <a:lnTo>
                    <a:pt x="62172" y="119625"/>
                  </a:lnTo>
                  <a:lnTo>
                    <a:pt x="66075" y="119250"/>
                  </a:lnTo>
                  <a:lnTo>
                    <a:pt x="69800" y="118500"/>
                  </a:lnTo>
                  <a:lnTo>
                    <a:pt x="73436" y="117375"/>
                  </a:lnTo>
                  <a:lnTo>
                    <a:pt x="76895" y="116250"/>
                  </a:lnTo>
                  <a:lnTo>
                    <a:pt x="80354" y="114750"/>
                  </a:lnTo>
                  <a:lnTo>
                    <a:pt x="83636" y="112875"/>
                  </a:lnTo>
                  <a:lnTo>
                    <a:pt x="86917" y="111000"/>
                  </a:lnTo>
                  <a:lnTo>
                    <a:pt x="90022" y="108750"/>
                  </a:lnTo>
                  <a:lnTo>
                    <a:pt x="93126" y="106500"/>
                  </a:lnTo>
                  <a:lnTo>
                    <a:pt x="96053" y="103875"/>
                  </a:lnTo>
                  <a:lnTo>
                    <a:pt x="98980" y="101250"/>
                  </a:lnTo>
                  <a:lnTo>
                    <a:pt x="101818" y="98250"/>
                  </a:lnTo>
                  <a:lnTo>
                    <a:pt x="104567" y="95250"/>
                  </a:lnTo>
                  <a:lnTo>
                    <a:pt x="107228" y="91875"/>
                  </a:lnTo>
                  <a:lnTo>
                    <a:pt x="109889" y="88500"/>
                  </a:lnTo>
                  <a:lnTo>
                    <a:pt x="114944" y="81000"/>
                  </a:lnTo>
                  <a:lnTo>
                    <a:pt x="119822" y="73125"/>
                  </a:lnTo>
                  <a:lnTo>
                    <a:pt x="120000" y="72750"/>
                  </a:lnTo>
                  <a:lnTo>
                    <a:pt x="120000" y="0"/>
                  </a:lnTo>
                  <a:lnTo>
                    <a:pt x="119733" y="0"/>
                  </a:lnTo>
                  <a:close/>
                </a:path>
              </a:pathLst>
            </a:custGeom>
            <a:solidFill>
              <a:schemeClr val="lt2">
                <a:alpha val="28627"/>
              </a:schemeClr>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sp>
          <p:nvSpPr>
            <p:cNvPr id="563" name="Shape 563"/>
            <p:cNvSpPr/>
            <p:nvPr/>
          </p:nvSpPr>
          <p:spPr>
            <a:xfrm>
              <a:off x="592853950" y="28189837"/>
              <a:ext cx="1364697601" cy="1371006500"/>
            </a:xfrm>
            <a:custGeom>
              <a:avLst/>
              <a:gdLst/>
              <a:ahLst/>
              <a:cxnLst/>
              <a:rect l="0" t="0" r="0" b="0"/>
              <a:pathLst>
                <a:path w="120000" h="120000" extrusionOk="0">
                  <a:moveTo>
                    <a:pt x="120000" y="112440"/>
                  </a:moveTo>
                  <a:lnTo>
                    <a:pt x="120000" y="112440"/>
                  </a:lnTo>
                  <a:lnTo>
                    <a:pt x="117377" y="110236"/>
                  </a:lnTo>
                  <a:lnTo>
                    <a:pt x="114662" y="108031"/>
                  </a:lnTo>
                  <a:lnTo>
                    <a:pt x="109003" y="102677"/>
                  </a:lnTo>
                  <a:lnTo>
                    <a:pt x="103021" y="96062"/>
                  </a:lnTo>
                  <a:lnTo>
                    <a:pt x="96717" y="88818"/>
                  </a:lnTo>
                  <a:lnTo>
                    <a:pt x="90046" y="80000"/>
                  </a:lnTo>
                  <a:lnTo>
                    <a:pt x="83006" y="70236"/>
                  </a:lnTo>
                  <a:lnTo>
                    <a:pt x="75598" y="58897"/>
                  </a:lnTo>
                  <a:lnTo>
                    <a:pt x="67776" y="46614"/>
                  </a:lnTo>
                  <a:lnTo>
                    <a:pt x="64693" y="41889"/>
                  </a:lnTo>
                  <a:lnTo>
                    <a:pt x="61702" y="37165"/>
                  </a:lnTo>
                  <a:lnTo>
                    <a:pt x="58803" y="33070"/>
                  </a:lnTo>
                  <a:lnTo>
                    <a:pt x="55904" y="28976"/>
                  </a:lnTo>
                  <a:lnTo>
                    <a:pt x="53098" y="25511"/>
                  </a:lnTo>
                  <a:lnTo>
                    <a:pt x="50383" y="22047"/>
                  </a:lnTo>
                  <a:lnTo>
                    <a:pt x="47714" y="18897"/>
                  </a:lnTo>
                  <a:lnTo>
                    <a:pt x="45092" y="16062"/>
                  </a:lnTo>
                  <a:lnTo>
                    <a:pt x="42561" y="13543"/>
                  </a:lnTo>
                  <a:lnTo>
                    <a:pt x="40030" y="11338"/>
                  </a:lnTo>
                  <a:lnTo>
                    <a:pt x="35245" y="7244"/>
                  </a:lnTo>
                  <a:lnTo>
                    <a:pt x="30690" y="4409"/>
                  </a:lnTo>
                  <a:lnTo>
                    <a:pt x="26411" y="2204"/>
                  </a:lnTo>
                  <a:lnTo>
                    <a:pt x="22315" y="629"/>
                  </a:lnTo>
                  <a:lnTo>
                    <a:pt x="18450" y="0"/>
                  </a:lnTo>
                  <a:lnTo>
                    <a:pt x="14815" y="0"/>
                  </a:lnTo>
                  <a:lnTo>
                    <a:pt x="11411" y="629"/>
                  </a:lnTo>
                  <a:lnTo>
                    <a:pt x="8236" y="1574"/>
                  </a:lnTo>
                  <a:lnTo>
                    <a:pt x="5291" y="3149"/>
                  </a:lnTo>
                  <a:lnTo>
                    <a:pt x="2530" y="5039"/>
                  </a:lnTo>
                  <a:lnTo>
                    <a:pt x="0" y="7559"/>
                  </a:lnTo>
                  <a:lnTo>
                    <a:pt x="3542" y="10393"/>
                  </a:lnTo>
                  <a:lnTo>
                    <a:pt x="7223" y="13543"/>
                  </a:lnTo>
                  <a:lnTo>
                    <a:pt x="11042" y="17637"/>
                  </a:lnTo>
                  <a:lnTo>
                    <a:pt x="15000" y="22047"/>
                  </a:lnTo>
                  <a:lnTo>
                    <a:pt x="19095" y="27401"/>
                  </a:lnTo>
                  <a:lnTo>
                    <a:pt x="23328" y="33070"/>
                  </a:lnTo>
                  <a:lnTo>
                    <a:pt x="27745" y="39370"/>
                  </a:lnTo>
                  <a:lnTo>
                    <a:pt x="32254" y="46614"/>
                  </a:lnTo>
                  <a:lnTo>
                    <a:pt x="40398" y="59527"/>
                  </a:lnTo>
                  <a:lnTo>
                    <a:pt x="48128" y="70866"/>
                  </a:lnTo>
                  <a:lnTo>
                    <a:pt x="55398" y="81259"/>
                  </a:lnTo>
                  <a:lnTo>
                    <a:pt x="58941" y="85669"/>
                  </a:lnTo>
                  <a:lnTo>
                    <a:pt x="62300" y="90078"/>
                  </a:lnTo>
                  <a:lnTo>
                    <a:pt x="65613" y="94173"/>
                  </a:lnTo>
                  <a:lnTo>
                    <a:pt x="68834" y="97637"/>
                  </a:lnTo>
                  <a:lnTo>
                    <a:pt x="71963" y="101102"/>
                  </a:lnTo>
                  <a:lnTo>
                    <a:pt x="75000" y="104251"/>
                  </a:lnTo>
                  <a:lnTo>
                    <a:pt x="77944" y="106771"/>
                  </a:lnTo>
                  <a:lnTo>
                    <a:pt x="80797" y="109291"/>
                  </a:lnTo>
                  <a:lnTo>
                    <a:pt x="83558" y="111496"/>
                  </a:lnTo>
                  <a:lnTo>
                    <a:pt x="86273" y="113700"/>
                  </a:lnTo>
                  <a:lnTo>
                    <a:pt x="88895" y="115275"/>
                  </a:lnTo>
                  <a:lnTo>
                    <a:pt x="91426" y="116535"/>
                  </a:lnTo>
                  <a:lnTo>
                    <a:pt x="93865" y="117795"/>
                  </a:lnTo>
                  <a:lnTo>
                    <a:pt x="96257" y="118740"/>
                  </a:lnTo>
                  <a:lnTo>
                    <a:pt x="98604" y="119370"/>
                  </a:lnTo>
                  <a:lnTo>
                    <a:pt x="100858" y="120000"/>
                  </a:lnTo>
                  <a:lnTo>
                    <a:pt x="103021" y="120000"/>
                  </a:lnTo>
                  <a:lnTo>
                    <a:pt x="105138" y="120000"/>
                  </a:lnTo>
                  <a:lnTo>
                    <a:pt x="107208" y="119685"/>
                  </a:lnTo>
                  <a:lnTo>
                    <a:pt x="109187" y="119370"/>
                  </a:lnTo>
                  <a:lnTo>
                    <a:pt x="111119" y="118740"/>
                  </a:lnTo>
                  <a:lnTo>
                    <a:pt x="113006" y="117795"/>
                  </a:lnTo>
                  <a:lnTo>
                    <a:pt x="114846" y="116535"/>
                  </a:lnTo>
                  <a:lnTo>
                    <a:pt x="116595" y="115275"/>
                  </a:lnTo>
                  <a:lnTo>
                    <a:pt x="118343" y="114015"/>
                  </a:lnTo>
                  <a:lnTo>
                    <a:pt x="120000" y="112440"/>
                  </a:lnTo>
                  <a:close/>
                </a:path>
              </a:pathLst>
            </a:custGeom>
            <a:solidFill>
              <a:schemeClr val="lt2">
                <a:alpha val="39607"/>
              </a:schemeClr>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sp>
          <p:nvSpPr>
            <p:cNvPr id="564" name="Shape 564"/>
            <p:cNvSpPr/>
            <p:nvPr/>
          </p:nvSpPr>
          <p:spPr>
            <a:xfrm>
              <a:off x="644440500" y="46127315"/>
              <a:ext cx="1345938812" cy="1250563293"/>
            </a:xfrm>
            <a:custGeom>
              <a:avLst/>
              <a:gdLst/>
              <a:ahLst/>
              <a:cxnLst/>
              <a:rect l="0" t="0" r="0" b="0"/>
              <a:pathLst>
                <a:path w="120000" h="120000" extrusionOk="0">
                  <a:moveTo>
                    <a:pt x="0" y="12103"/>
                  </a:moveTo>
                  <a:lnTo>
                    <a:pt x="0" y="12103"/>
                  </a:lnTo>
                  <a:lnTo>
                    <a:pt x="419" y="11412"/>
                  </a:lnTo>
                  <a:lnTo>
                    <a:pt x="1679" y="9682"/>
                  </a:lnTo>
                  <a:lnTo>
                    <a:pt x="3825" y="7262"/>
                  </a:lnTo>
                  <a:lnTo>
                    <a:pt x="5225" y="5878"/>
                  </a:lnTo>
                  <a:lnTo>
                    <a:pt x="6858" y="4495"/>
                  </a:lnTo>
                  <a:lnTo>
                    <a:pt x="8678" y="3458"/>
                  </a:lnTo>
                  <a:lnTo>
                    <a:pt x="10777" y="2420"/>
                  </a:lnTo>
                  <a:lnTo>
                    <a:pt x="13063" y="1383"/>
                  </a:lnTo>
                  <a:lnTo>
                    <a:pt x="15629" y="691"/>
                  </a:lnTo>
                  <a:lnTo>
                    <a:pt x="18429" y="345"/>
                  </a:lnTo>
                  <a:lnTo>
                    <a:pt x="21461" y="0"/>
                  </a:lnTo>
                  <a:lnTo>
                    <a:pt x="24727" y="345"/>
                  </a:lnTo>
                  <a:lnTo>
                    <a:pt x="28227" y="1037"/>
                  </a:lnTo>
                  <a:lnTo>
                    <a:pt x="32006" y="2420"/>
                  </a:lnTo>
                  <a:lnTo>
                    <a:pt x="36018" y="4149"/>
                  </a:lnTo>
                  <a:lnTo>
                    <a:pt x="40264" y="6916"/>
                  </a:lnTo>
                  <a:lnTo>
                    <a:pt x="44790" y="10028"/>
                  </a:lnTo>
                  <a:lnTo>
                    <a:pt x="49595" y="13832"/>
                  </a:lnTo>
                  <a:lnTo>
                    <a:pt x="54634" y="18328"/>
                  </a:lnTo>
                  <a:lnTo>
                    <a:pt x="59953" y="23861"/>
                  </a:lnTo>
                  <a:lnTo>
                    <a:pt x="65505" y="30086"/>
                  </a:lnTo>
                  <a:lnTo>
                    <a:pt x="71337" y="37348"/>
                  </a:lnTo>
                  <a:lnTo>
                    <a:pt x="77449" y="45994"/>
                  </a:lnTo>
                  <a:lnTo>
                    <a:pt x="83841" y="55331"/>
                  </a:lnTo>
                  <a:lnTo>
                    <a:pt x="90513" y="65706"/>
                  </a:lnTo>
                  <a:lnTo>
                    <a:pt x="97465" y="77463"/>
                  </a:lnTo>
                  <a:lnTo>
                    <a:pt x="104696" y="90259"/>
                  </a:lnTo>
                  <a:lnTo>
                    <a:pt x="112208" y="104438"/>
                  </a:lnTo>
                  <a:lnTo>
                    <a:pt x="120000" y="120000"/>
                  </a:lnTo>
                </a:path>
              </a:pathLst>
            </a:custGeom>
            <a:no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sp>
          <p:nvSpPr>
            <p:cNvPr id="565" name="Shape 565"/>
            <p:cNvSpPr/>
            <p:nvPr/>
          </p:nvSpPr>
          <p:spPr>
            <a:xfrm>
              <a:off x="1328743500" y="25626031"/>
              <a:ext cx="814441589" cy="1050678222"/>
            </a:xfrm>
            <a:custGeom>
              <a:avLst/>
              <a:gdLst/>
              <a:ahLst/>
              <a:cxnLst/>
              <a:rect l="0" t="0" r="0" b="0"/>
              <a:pathLst>
                <a:path w="120000" h="120000" extrusionOk="0">
                  <a:moveTo>
                    <a:pt x="0" y="119999"/>
                  </a:moveTo>
                  <a:lnTo>
                    <a:pt x="0" y="119999"/>
                  </a:lnTo>
                  <a:lnTo>
                    <a:pt x="3470" y="115068"/>
                  </a:lnTo>
                  <a:lnTo>
                    <a:pt x="12956" y="102328"/>
                  </a:lnTo>
                  <a:lnTo>
                    <a:pt x="19511" y="93698"/>
                  </a:lnTo>
                  <a:lnTo>
                    <a:pt x="27069" y="84246"/>
                  </a:lnTo>
                  <a:lnTo>
                    <a:pt x="35475" y="73972"/>
                  </a:lnTo>
                  <a:lnTo>
                    <a:pt x="44498" y="62876"/>
                  </a:lnTo>
                  <a:lnTo>
                    <a:pt x="54061" y="52191"/>
                  </a:lnTo>
                  <a:lnTo>
                    <a:pt x="63856" y="41506"/>
                  </a:lnTo>
                  <a:lnTo>
                    <a:pt x="73881" y="31643"/>
                  </a:lnTo>
                  <a:lnTo>
                    <a:pt x="83830" y="22191"/>
                  </a:lnTo>
                  <a:lnTo>
                    <a:pt x="88766" y="18082"/>
                  </a:lnTo>
                  <a:lnTo>
                    <a:pt x="93547" y="13972"/>
                  </a:lnTo>
                  <a:lnTo>
                    <a:pt x="98329" y="10684"/>
                  </a:lnTo>
                  <a:lnTo>
                    <a:pt x="102956" y="7397"/>
                  </a:lnTo>
                  <a:lnTo>
                    <a:pt x="107506" y="4931"/>
                  </a:lnTo>
                  <a:lnTo>
                    <a:pt x="111825" y="2876"/>
                  </a:lnTo>
                  <a:lnTo>
                    <a:pt x="115989" y="1232"/>
                  </a:lnTo>
                  <a:lnTo>
                    <a:pt x="120000" y="0"/>
                  </a:lnTo>
                </a:path>
              </a:pathLst>
            </a:custGeom>
            <a:no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sp>
          <p:nvSpPr>
            <p:cNvPr id="566" name="Shape 566"/>
            <p:cNvSpPr/>
            <p:nvPr/>
          </p:nvSpPr>
          <p:spPr>
            <a:xfrm>
              <a:off x="0" y="0"/>
              <a:ext cx="2147483642" cy="2147483642"/>
            </a:xfrm>
            <a:custGeom>
              <a:avLst/>
              <a:gdLst/>
              <a:ahLst/>
              <a:cxnLst/>
              <a:rect l="0" t="0" r="0" b="0"/>
              <a:pathLst>
                <a:path w="120000" h="120000" extrusionOk="0">
                  <a:moveTo>
                    <a:pt x="119941" y="51543"/>
                  </a:moveTo>
                  <a:lnTo>
                    <a:pt x="119941" y="51543"/>
                  </a:lnTo>
                  <a:lnTo>
                    <a:pt x="118828" y="54563"/>
                  </a:lnTo>
                  <a:lnTo>
                    <a:pt x="117715" y="57382"/>
                  </a:lnTo>
                  <a:lnTo>
                    <a:pt x="116544" y="60000"/>
                  </a:lnTo>
                  <a:lnTo>
                    <a:pt x="115344" y="62416"/>
                  </a:lnTo>
                  <a:lnTo>
                    <a:pt x="114114" y="64832"/>
                  </a:lnTo>
                  <a:lnTo>
                    <a:pt x="112825" y="67046"/>
                  </a:lnTo>
                  <a:lnTo>
                    <a:pt x="111508" y="68859"/>
                  </a:lnTo>
                  <a:lnTo>
                    <a:pt x="110131" y="70671"/>
                  </a:lnTo>
                  <a:lnTo>
                    <a:pt x="108696" y="72281"/>
                  </a:lnTo>
                  <a:lnTo>
                    <a:pt x="107203" y="73489"/>
                  </a:lnTo>
                  <a:lnTo>
                    <a:pt x="105651" y="74697"/>
                  </a:lnTo>
                  <a:lnTo>
                    <a:pt x="104040" y="75503"/>
                  </a:lnTo>
                  <a:lnTo>
                    <a:pt x="102371" y="76308"/>
                  </a:lnTo>
                  <a:lnTo>
                    <a:pt x="100614" y="76711"/>
                  </a:lnTo>
                  <a:lnTo>
                    <a:pt x="98799" y="76711"/>
                  </a:lnTo>
                  <a:lnTo>
                    <a:pt x="96896" y="76510"/>
                  </a:lnTo>
                  <a:lnTo>
                    <a:pt x="94904" y="76107"/>
                  </a:lnTo>
                  <a:lnTo>
                    <a:pt x="92855" y="75503"/>
                  </a:lnTo>
                  <a:lnTo>
                    <a:pt x="90717" y="74496"/>
                  </a:lnTo>
                  <a:lnTo>
                    <a:pt x="88462" y="73087"/>
                  </a:lnTo>
                  <a:lnTo>
                    <a:pt x="86120" y="71476"/>
                  </a:lnTo>
                  <a:lnTo>
                    <a:pt x="83689" y="69463"/>
                  </a:lnTo>
                  <a:lnTo>
                    <a:pt x="81171" y="67248"/>
                  </a:lnTo>
                  <a:lnTo>
                    <a:pt x="78535" y="64630"/>
                  </a:lnTo>
                  <a:lnTo>
                    <a:pt x="75783" y="61610"/>
                  </a:lnTo>
                  <a:lnTo>
                    <a:pt x="72942" y="58187"/>
                  </a:lnTo>
                  <a:lnTo>
                    <a:pt x="69956" y="54362"/>
                  </a:lnTo>
                  <a:lnTo>
                    <a:pt x="66881" y="50335"/>
                  </a:lnTo>
                  <a:lnTo>
                    <a:pt x="63660" y="45704"/>
                  </a:lnTo>
                  <a:lnTo>
                    <a:pt x="60351" y="40872"/>
                  </a:lnTo>
                  <a:lnTo>
                    <a:pt x="56896" y="35637"/>
                  </a:lnTo>
                  <a:lnTo>
                    <a:pt x="53294" y="29798"/>
                  </a:lnTo>
                  <a:lnTo>
                    <a:pt x="49721" y="24161"/>
                  </a:lnTo>
                  <a:lnTo>
                    <a:pt x="46266" y="19328"/>
                  </a:lnTo>
                  <a:lnTo>
                    <a:pt x="42957" y="14899"/>
                  </a:lnTo>
                  <a:lnTo>
                    <a:pt x="39795" y="11275"/>
                  </a:lnTo>
                  <a:lnTo>
                    <a:pt x="36778" y="8255"/>
                  </a:lnTo>
                  <a:lnTo>
                    <a:pt x="33879" y="5637"/>
                  </a:lnTo>
                  <a:lnTo>
                    <a:pt x="31127" y="3624"/>
                  </a:lnTo>
                  <a:lnTo>
                    <a:pt x="28521" y="2013"/>
                  </a:lnTo>
                  <a:lnTo>
                    <a:pt x="26002" y="1006"/>
                  </a:lnTo>
                  <a:lnTo>
                    <a:pt x="23660" y="201"/>
                  </a:lnTo>
                  <a:lnTo>
                    <a:pt x="21405" y="0"/>
                  </a:lnTo>
                  <a:lnTo>
                    <a:pt x="19297" y="0"/>
                  </a:lnTo>
                  <a:lnTo>
                    <a:pt x="17306" y="402"/>
                  </a:lnTo>
                  <a:lnTo>
                    <a:pt x="15431" y="1006"/>
                  </a:lnTo>
                  <a:lnTo>
                    <a:pt x="13674" y="2013"/>
                  </a:lnTo>
                  <a:lnTo>
                    <a:pt x="12035" y="3020"/>
                  </a:lnTo>
                  <a:lnTo>
                    <a:pt x="10483" y="4429"/>
                  </a:lnTo>
                  <a:lnTo>
                    <a:pt x="9077" y="5838"/>
                  </a:lnTo>
                  <a:lnTo>
                    <a:pt x="7759" y="7449"/>
                  </a:lnTo>
                  <a:lnTo>
                    <a:pt x="6588" y="9261"/>
                  </a:lnTo>
                  <a:lnTo>
                    <a:pt x="5475" y="10872"/>
                  </a:lnTo>
                  <a:lnTo>
                    <a:pt x="4509" y="12684"/>
                  </a:lnTo>
                  <a:lnTo>
                    <a:pt x="3631" y="14496"/>
                  </a:lnTo>
                  <a:lnTo>
                    <a:pt x="2840" y="16107"/>
                  </a:lnTo>
                  <a:lnTo>
                    <a:pt x="2166" y="17718"/>
                  </a:lnTo>
                  <a:lnTo>
                    <a:pt x="1581" y="19328"/>
                  </a:lnTo>
                  <a:lnTo>
                    <a:pt x="702" y="21744"/>
                  </a:lnTo>
                  <a:lnTo>
                    <a:pt x="175" y="23557"/>
                  </a:lnTo>
                  <a:lnTo>
                    <a:pt x="0" y="24161"/>
                  </a:lnTo>
                  <a:lnTo>
                    <a:pt x="0" y="120000"/>
                  </a:lnTo>
                  <a:lnTo>
                    <a:pt x="119941" y="120000"/>
                  </a:lnTo>
                  <a:lnTo>
                    <a:pt x="120000" y="119395"/>
                  </a:lnTo>
                  <a:lnTo>
                    <a:pt x="120000" y="51342"/>
                  </a:lnTo>
                  <a:lnTo>
                    <a:pt x="119941" y="51543"/>
                  </a:lnTo>
                  <a:close/>
                </a:path>
              </a:pathLst>
            </a:custGeom>
            <a:solidFill>
              <a:schemeClr val="lt1"/>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grpSp>
      <p:sp>
        <p:nvSpPr>
          <p:cNvPr id="567" name="Shape 567"/>
          <p:cNvSpPr txBox="1">
            <a:spLocks noGrp="1"/>
          </p:cNvSpPr>
          <p:nvPr>
            <p:ph type="title"/>
          </p:nvPr>
        </p:nvSpPr>
        <p:spPr>
          <a:xfrm>
            <a:off x="457200" y="338137"/>
            <a:ext cx="8229600" cy="1252498"/>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rgbClr val="FFFFFF"/>
              </a:buClr>
              <a:buFont typeface="Galdeano"/>
              <a:buNone/>
              <a:defRPr sz="4400" b="0" i="0" u="none" strike="noStrike" cap="none" baseline="0">
                <a:solidFill>
                  <a:srgbClr val="FFFFFF"/>
                </a:solidFill>
                <a:latin typeface="Galdeano"/>
                <a:ea typeface="Galdeano"/>
                <a:cs typeface="Galdeano"/>
                <a:sym typeface="Galdeano"/>
                <a:rtl val="0"/>
              </a:defRPr>
            </a:lvl1pPr>
            <a:lvl2pPr marL="0" marR="0" indent="0" algn="ctr" rtl="0">
              <a:spcBef>
                <a:spcPts val="0"/>
              </a:spcBef>
              <a:spcAft>
                <a:spcPts val="0"/>
              </a:spcAft>
              <a:defRPr sz="4400" b="0" i="0" u="none" strike="noStrike" cap="none" baseline="0">
                <a:solidFill>
                  <a:srgbClr val="FFFFFF"/>
                </a:solidFill>
                <a:latin typeface="Galdeano"/>
                <a:ea typeface="Galdeano"/>
                <a:cs typeface="Galdeano"/>
                <a:sym typeface="Galdeano"/>
              </a:defRPr>
            </a:lvl2pPr>
            <a:lvl3pPr marL="0" marR="0" indent="0" algn="ctr" rtl="0">
              <a:spcBef>
                <a:spcPts val="0"/>
              </a:spcBef>
              <a:spcAft>
                <a:spcPts val="0"/>
              </a:spcAft>
              <a:defRPr sz="4400" b="0" i="0" u="none" strike="noStrike" cap="none" baseline="0">
                <a:solidFill>
                  <a:srgbClr val="FFFFFF"/>
                </a:solidFill>
                <a:latin typeface="Galdeano"/>
                <a:ea typeface="Galdeano"/>
                <a:cs typeface="Galdeano"/>
                <a:sym typeface="Galdeano"/>
              </a:defRPr>
            </a:lvl3pPr>
            <a:lvl4pPr marL="0" marR="0" indent="0" algn="ctr" rtl="0">
              <a:spcBef>
                <a:spcPts val="0"/>
              </a:spcBef>
              <a:spcAft>
                <a:spcPts val="0"/>
              </a:spcAft>
              <a:defRPr sz="4400" b="0" i="0" u="none" strike="noStrike" cap="none" baseline="0">
                <a:solidFill>
                  <a:srgbClr val="FFFFFF"/>
                </a:solidFill>
                <a:latin typeface="Galdeano"/>
                <a:ea typeface="Galdeano"/>
                <a:cs typeface="Galdeano"/>
                <a:sym typeface="Galdeano"/>
              </a:defRPr>
            </a:lvl4pPr>
            <a:lvl5pPr marL="0" marR="0" indent="0" algn="ctr" rtl="0">
              <a:spcBef>
                <a:spcPts val="0"/>
              </a:spcBef>
              <a:spcAft>
                <a:spcPts val="0"/>
              </a:spcAft>
              <a:defRPr sz="4400" b="0" i="0" u="none" strike="noStrike" cap="none" baseline="0">
                <a:solidFill>
                  <a:srgbClr val="FFFFFF"/>
                </a:solidFill>
                <a:latin typeface="Galdeano"/>
                <a:ea typeface="Galdeano"/>
                <a:cs typeface="Galdeano"/>
                <a:sym typeface="Galdeano"/>
              </a:defRPr>
            </a:lvl5pPr>
            <a:lvl6pPr marL="0" marR="0" indent="0" algn="l" rtl="0">
              <a:spcBef>
                <a:spcPts val="0"/>
              </a:spcBef>
              <a:defRPr sz="1800" b="0" i="0" u="none" strike="noStrike" cap="none" baseline="0">
                <a:solidFill>
                  <a:schemeClr val="dk2"/>
                </a:solidFill>
              </a:defRPr>
            </a:lvl6pPr>
            <a:lvl7pPr marL="0" marR="0" indent="0" algn="l" rtl="0">
              <a:spcBef>
                <a:spcPts val="0"/>
              </a:spcBef>
              <a:defRPr sz="1800" b="0" i="0" u="none" strike="noStrike" cap="none" baseline="0">
                <a:solidFill>
                  <a:schemeClr val="dk2"/>
                </a:solidFill>
              </a:defRPr>
            </a:lvl7pPr>
            <a:lvl8pPr marL="0" marR="0" indent="0" algn="l" rtl="0">
              <a:spcBef>
                <a:spcPts val="0"/>
              </a:spcBef>
              <a:defRPr sz="1800" b="0" i="0" u="none" strike="noStrike" cap="none" baseline="0">
                <a:solidFill>
                  <a:schemeClr val="dk2"/>
                </a:solidFill>
              </a:defRPr>
            </a:lvl8pPr>
            <a:lvl9pPr marL="0" marR="0" indent="0" algn="l" rtl="0">
              <a:spcBef>
                <a:spcPts val="0"/>
              </a:spcBef>
              <a:defRPr sz="1800" b="0" i="0" u="none" strike="noStrike" cap="none" baseline="0">
                <a:solidFill>
                  <a:schemeClr val="dk2"/>
                </a:solidFill>
              </a:defRPr>
            </a:lvl9pPr>
          </a:lstStyle>
          <a:p>
            <a:endParaRPr/>
          </a:p>
        </p:txBody>
      </p:sp>
      <p:sp>
        <p:nvSpPr>
          <p:cNvPr id="568" name="Shape 568"/>
          <p:cNvSpPr txBox="1">
            <a:spLocks noGrp="1"/>
          </p:cNvSpPr>
          <p:nvPr>
            <p:ph type="body" idx="1"/>
          </p:nvPr>
        </p:nvSpPr>
        <p:spPr>
          <a:xfrm>
            <a:off x="871537" y="2674935"/>
            <a:ext cx="7408799" cy="3451200"/>
          </a:xfrm>
          <a:prstGeom prst="rect">
            <a:avLst/>
          </a:prstGeom>
          <a:noFill/>
          <a:ln>
            <a:noFill/>
          </a:ln>
        </p:spPr>
        <p:txBody>
          <a:bodyPr lIns="91425" tIns="91425" rIns="91425" bIns="91425" anchor="t" anchorCtr="0"/>
          <a:lstStyle>
            <a:lvl1pPr marL="273050" marR="0" indent="31750" algn="l" rtl="0">
              <a:lnSpc>
                <a:spcPct val="100000"/>
              </a:lnSpc>
              <a:spcBef>
                <a:spcPts val="480"/>
              </a:spcBef>
              <a:spcAft>
                <a:spcPts val="0"/>
              </a:spcAft>
              <a:buClr>
                <a:schemeClr val="accent1"/>
              </a:buClr>
              <a:buFont typeface="Noto Sans Symbols"/>
              <a:buChar char="∗"/>
              <a:defRPr sz="2400" b="0" i="0" u="none" strike="noStrike" cap="none" baseline="0">
                <a:solidFill>
                  <a:schemeClr val="dk2"/>
                </a:solidFill>
                <a:latin typeface="Galdeano"/>
                <a:ea typeface="Galdeano"/>
                <a:cs typeface="Galdeano"/>
                <a:sym typeface="Galdeano"/>
                <a:rtl val="0"/>
              </a:defRPr>
            </a:lvl1pPr>
            <a:lvl2pPr marL="576262" marR="0" indent="-4762" algn="l" rtl="0">
              <a:lnSpc>
                <a:spcPct val="100000"/>
              </a:lnSpc>
              <a:spcBef>
                <a:spcPts val="440"/>
              </a:spcBef>
              <a:spcAft>
                <a:spcPts val="0"/>
              </a:spcAft>
              <a:buClr>
                <a:schemeClr val="accent1"/>
              </a:buClr>
              <a:buFont typeface="Noto Sans Symbols"/>
              <a:buChar char="∗"/>
              <a:defRPr sz="2200" b="0" i="0" u="none" strike="noStrike" cap="none" baseline="0">
                <a:solidFill>
                  <a:schemeClr val="dk2"/>
                </a:solidFill>
                <a:latin typeface="Galdeano"/>
                <a:ea typeface="Galdeano"/>
                <a:cs typeface="Galdeano"/>
                <a:sym typeface="Galdeano"/>
                <a:rtl val="0"/>
              </a:defRPr>
            </a:lvl2pPr>
            <a:lvl3pPr marL="855662" marR="0" indent="20637" algn="l" rtl="0">
              <a:lnSpc>
                <a:spcPct val="100000"/>
              </a:lnSpc>
              <a:spcBef>
                <a:spcPts val="400"/>
              </a:spcBef>
              <a:spcAft>
                <a:spcPts val="0"/>
              </a:spcAft>
              <a:buClr>
                <a:schemeClr val="accent1"/>
              </a:buClr>
              <a:buFont typeface="Noto Sans Symbols"/>
              <a:buChar char="∗"/>
              <a:defRPr sz="2000" b="0" i="0" u="none" strike="noStrike" cap="none" baseline="0">
                <a:solidFill>
                  <a:schemeClr val="dk2"/>
                </a:solidFill>
                <a:latin typeface="Galdeano"/>
                <a:ea typeface="Galdeano"/>
                <a:cs typeface="Galdeano"/>
                <a:sym typeface="Galdeano"/>
                <a:rtl val="0"/>
              </a:defRPr>
            </a:lvl3pPr>
            <a:lvl4pPr marL="1143000" marR="0" indent="0" algn="l" rtl="0">
              <a:lnSpc>
                <a:spcPct val="100000"/>
              </a:lnSpc>
              <a:spcBef>
                <a:spcPts val="360"/>
              </a:spcBef>
              <a:spcAft>
                <a:spcPts val="0"/>
              </a:spcAft>
              <a:buClr>
                <a:schemeClr val="accent1"/>
              </a:buClr>
              <a:buFont typeface="Noto Sans Symbols"/>
              <a:buChar char="∗"/>
              <a:defRPr sz="1800" b="0" i="0" u="none" strike="noStrike" cap="none" baseline="0">
                <a:solidFill>
                  <a:schemeClr val="dk2"/>
                </a:solidFill>
                <a:latin typeface="Galdeano"/>
                <a:ea typeface="Galdeano"/>
                <a:cs typeface="Galdeano"/>
                <a:sym typeface="Galdeano"/>
                <a:rtl val="0"/>
              </a:defRPr>
            </a:lvl4pPr>
            <a:lvl5pPr marL="1462087" marR="0" indent="-26987" algn="l" rtl="0">
              <a:lnSpc>
                <a:spcPct val="100000"/>
              </a:lnSpc>
              <a:spcBef>
                <a:spcPts val="320"/>
              </a:spcBef>
              <a:spcAft>
                <a:spcPts val="0"/>
              </a:spcAft>
              <a:buClr>
                <a:schemeClr val="accent1"/>
              </a:buClr>
              <a:buFont typeface="Noto Sans Symbols"/>
              <a:buChar char="∗"/>
              <a:defRPr sz="1600" b="0" i="0" u="none" strike="noStrike" cap="none" baseline="0">
                <a:solidFill>
                  <a:schemeClr val="dk2"/>
                </a:solidFill>
                <a:latin typeface="Galdeano"/>
                <a:ea typeface="Galdeano"/>
                <a:cs typeface="Galdeano"/>
                <a:sym typeface="Galdeano"/>
                <a:rtl val="0"/>
              </a:defRPr>
            </a:lvl5pPr>
            <a:lvl6pPr marL="1783079" marR="0" indent="-55878" algn="l" rtl="0">
              <a:lnSpc>
                <a:spcPct val="100000"/>
              </a:lnSpc>
              <a:spcBef>
                <a:spcPts val="384"/>
              </a:spcBef>
              <a:spcAft>
                <a:spcPts val="0"/>
              </a:spcAft>
              <a:buClr>
                <a:schemeClr val="accent1"/>
              </a:buClr>
              <a:buFont typeface="Noto Sans Symbols"/>
              <a:buChar char="∗"/>
              <a:defRPr sz="1400" b="0" i="0" u="none" strike="noStrike" cap="none" baseline="0">
                <a:solidFill>
                  <a:schemeClr val="dk2"/>
                </a:solidFill>
                <a:latin typeface="Galdeano"/>
                <a:ea typeface="Galdeano"/>
                <a:cs typeface="Galdeano"/>
                <a:sym typeface="Galdeano"/>
                <a:rtl val="0"/>
              </a:defRPr>
            </a:lvl6pPr>
            <a:lvl7pPr marL="2103120" marR="0" indent="-58420" algn="l" rtl="0">
              <a:lnSpc>
                <a:spcPct val="100000"/>
              </a:lnSpc>
              <a:spcBef>
                <a:spcPts val="384"/>
              </a:spcBef>
              <a:spcAft>
                <a:spcPts val="0"/>
              </a:spcAft>
              <a:buClr>
                <a:schemeClr val="accent1"/>
              </a:buClr>
              <a:buFont typeface="Noto Sans Symbols"/>
              <a:buChar char="∗"/>
              <a:defRPr sz="1400" b="0" i="0" u="none" strike="noStrike" cap="none" baseline="0">
                <a:solidFill>
                  <a:schemeClr val="dk2"/>
                </a:solidFill>
                <a:latin typeface="Galdeano"/>
                <a:ea typeface="Galdeano"/>
                <a:cs typeface="Galdeano"/>
                <a:sym typeface="Galdeano"/>
                <a:rtl val="0"/>
              </a:defRPr>
            </a:lvl7pPr>
            <a:lvl8pPr marL="2423160" marR="0" indent="-60960" algn="l" rtl="0">
              <a:lnSpc>
                <a:spcPct val="100000"/>
              </a:lnSpc>
              <a:spcBef>
                <a:spcPts val="384"/>
              </a:spcBef>
              <a:spcAft>
                <a:spcPts val="0"/>
              </a:spcAft>
              <a:buClr>
                <a:schemeClr val="accent1"/>
              </a:buClr>
              <a:buFont typeface="Noto Sans Symbols"/>
              <a:buChar char="∗"/>
              <a:defRPr sz="1400" b="0" i="0" u="none" strike="noStrike" cap="none" baseline="0">
                <a:solidFill>
                  <a:schemeClr val="dk2"/>
                </a:solidFill>
                <a:latin typeface="Galdeano"/>
                <a:ea typeface="Galdeano"/>
                <a:cs typeface="Galdeano"/>
                <a:sym typeface="Galdeano"/>
                <a:rtl val="0"/>
              </a:defRPr>
            </a:lvl8pPr>
            <a:lvl9pPr marL="2743200" marR="0" indent="-50800" algn="l" rtl="0">
              <a:lnSpc>
                <a:spcPct val="100000"/>
              </a:lnSpc>
              <a:spcBef>
                <a:spcPts val="384"/>
              </a:spcBef>
              <a:spcAft>
                <a:spcPts val="0"/>
              </a:spcAft>
              <a:buClr>
                <a:schemeClr val="accent1"/>
              </a:buClr>
              <a:buFont typeface="Noto Sans Symbols"/>
              <a:buChar char="∗"/>
              <a:defRPr sz="1400" b="0" i="0" u="none" strike="noStrike" cap="none" baseline="0">
                <a:solidFill>
                  <a:schemeClr val="dk2"/>
                </a:solidFill>
                <a:latin typeface="Galdeano"/>
                <a:ea typeface="Galdeano"/>
                <a:cs typeface="Galdeano"/>
                <a:sym typeface="Galdeano"/>
                <a:rtl val="0"/>
              </a:defRPr>
            </a:lvl9pPr>
          </a:lstStyle>
          <a:p>
            <a:endParaRPr/>
          </a:p>
        </p:txBody>
      </p:sp>
      <p:sp>
        <p:nvSpPr>
          <p:cNvPr id="569" name="Shape 569"/>
          <p:cNvSpPr txBox="1">
            <a:spLocks noGrp="1"/>
          </p:cNvSpPr>
          <p:nvPr>
            <p:ph type="dt" idx="10"/>
          </p:nvPr>
        </p:nvSpPr>
        <p:spPr>
          <a:xfrm>
            <a:off x="5164137" y="6249987"/>
            <a:ext cx="3786298" cy="365099"/>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chemeClr val="dk2"/>
              </a:buClr>
              <a:buFont typeface="Galdeano"/>
              <a:buNone/>
              <a:defRPr sz="1000" b="0" i="0" u="none" strike="noStrike" cap="none" baseline="0">
                <a:solidFill>
                  <a:schemeClr val="dk2"/>
                </a:solidFill>
                <a:latin typeface="Galdeano"/>
                <a:ea typeface="Galdeano"/>
                <a:cs typeface="Galdeano"/>
                <a:sym typeface="Galdeano"/>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4572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6400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570" name="Shape 570"/>
          <p:cNvSpPr txBox="1">
            <a:spLocks noGrp="1"/>
          </p:cNvSpPr>
          <p:nvPr>
            <p:ph type="ftr" idx="11"/>
          </p:nvPr>
        </p:nvSpPr>
        <p:spPr>
          <a:xfrm>
            <a:off x="193675" y="6249987"/>
            <a:ext cx="3786298" cy="365099"/>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4572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6400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571" name="Shape 571"/>
          <p:cNvSpPr txBox="1">
            <a:spLocks noGrp="1"/>
          </p:cNvSpPr>
          <p:nvPr>
            <p:ph type="sldNum" idx="12"/>
          </p:nvPr>
        </p:nvSpPr>
        <p:spPr>
          <a:xfrm>
            <a:off x="3990975" y="6249987"/>
            <a:ext cx="1161900" cy="365099"/>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2"/>
              </a:buClr>
              <a:buSzPct val="25000"/>
              <a:buFont typeface="Galdeano"/>
              <a:buNone/>
            </a:pPr>
            <a:fld id="{00000000-1234-1234-1234-123412341234}" type="slidenum">
              <a:rPr lang="en-US" sz="1000" b="0" i="0" u="none" strike="noStrike" cap="none" baseline="0">
                <a:solidFill>
                  <a:schemeClr val="dk2"/>
                </a:solidFill>
                <a:latin typeface="Galdeano"/>
                <a:ea typeface="Galdeano"/>
                <a:cs typeface="Galdeano"/>
                <a:sym typeface="Galdeano"/>
                <a:rtl val="0"/>
              </a:rPr>
              <a:t>‹#›</a:t>
            </a:fld>
            <a:endParaRPr lang="en-US" sz="1000" b="0" i="0" u="none" strike="noStrike" cap="none" baseline="0">
              <a:solidFill>
                <a:schemeClr val="dk2"/>
              </a:solidFill>
              <a:latin typeface="Galdeano"/>
              <a:ea typeface="Galdeano"/>
              <a:cs typeface="Galdeano"/>
              <a:sym typeface="Galdeano"/>
              <a:rtl val="0"/>
            </a:endParaRPr>
          </a:p>
        </p:txBody>
      </p:sp>
    </p:spTree>
  </p:cSld>
  <p:clrMap bg1="lt1" tx1="dk1" bg2="dk2" tx2="lt2" accent1="accent1" accent2="accent2" accent3="accent3" accent4="accent4" accent5="accent5" accent6="accent6" hlink="hlink" folHlink="folHlink"/>
  <p:sldLayoutIdLst>
    <p:sldLayoutId id="2147483657" r:id="rId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76"/>
        <p:cNvGrpSpPr/>
        <p:nvPr/>
      </p:nvGrpSpPr>
      <p:grpSpPr>
        <a:xfrm>
          <a:off x="0" y="0"/>
          <a:ext cx="0" cy="0"/>
          <a:chOff x="0" y="0"/>
          <a:chExt cx="0" cy="0"/>
        </a:xfrm>
      </p:grpSpPr>
      <p:sp>
        <p:nvSpPr>
          <p:cNvPr id="577" name="Shape 577"/>
          <p:cNvSpPr/>
          <p:nvPr/>
        </p:nvSpPr>
        <p:spPr>
          <a:xfrm>
            <a:off x="228600" y="228600"/>
            <a:ext cx="8696398" cy="1427098"/>
          </a:xfrm>
          <a:prstGeom prst="roundRect">
            <a:avLst>
              <a:gd name="adj" fmla="val 1541"/>
            </a:avLst>
          </a:prstGeom>
          <a:gradFill>
            <a:gsLst>
              <a:gs pos="0">
                <a:srgbClr val="0293E0"/>
              </a:gs>
              <a:gs pos="90000">
                <a:srgbClr val="83D3FE"/>
              </a:gs>
              <a:gs pos="100000">
                <a:srgbClr val="83D3FE"/>
              </a:gs>
            </a:gsLst>
            <a:lin ang="5400012" scaled="0"/>
          </a:grad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grpSp>
        <p:nvGrpSpPr>
          <p:cNvPr id="578" name="Shape 578"/>
          <p:cNvGrpSpPr/>
          <p:nvPr/>
        </p:nvGrpSpPr>
        <p:grpSpPr>
          <a:xfrm>
            <a:off x="349573" y="418681"/>
            <a:ext cx="8262079" cy="1201609"/>
            <a:chOff x="0" y="0"/>
            <a:chExt cx="2147483642" cy="2147483642"/>
          </a:xfrm>
        </p:grpSpPr>
        <p:sp>
          <p:nvSpPr>
            <p:cNvPr id="579" name="Shape 579"/>
            <p:cNvSpPr/>
            <p:nvPr/>
          </p:nvSpPr>
          <p:spPr>
            <a:xfrm>
              <a:off x="1438559900" y="235481100"/>
              <a:ext cx="708923675" cy="1151808288"/>
            </a:xfrm>
            <a:custGeom>
              <a:avLst/>
              <a:gdLst/>
              <a:ahLst/>
              <a:cxnLst/>
              <a:rect l="0" t="0" r="0" b="0"/>
              <a:pathLst>
                <a:path w="120000" h="120000" extrusionOk="0">
                  <a:moveTo>
                    <a:pt x="119733" y="0"/>
                  </a:moveTo>
                  <a:lnTo>
                    <a:pt x="119733" y="0"/>
                  </a:lnTo>
                  <a:lnTo>
                    <a:pt x="114678" y="3375"/>
                  </a:lnTo>
                  <a:lnTo>
                    <a:pt x="109534" y="7125"/>
                  </a:lnTo>
                  <a:lnTo>
                    <a:pt x="104301" y="11250"/>
                  </a:lnTo>
                  <a:lnTo>
                    <a:pt x="98891" y="15375"/>
                  </a:lnTo>
                  <a:lnTo>
                    <a:pt x="93392" y="20250"/>
                  </a:lnTo>
                  <a:lnTo>
                    <a:pt x="87716" y="25125"/>
                  </a:lnTo>
                  <a:lnTo>
                    <a:pt x="81951" y="30750"/>
                  </a:lnTo>
                  <a:lnTo>
                    <a:pt x="76008" y="36375"/>
                  </a:lnTo>
                  <a:lnTo>
                    <a:pt x="65277" y="47250"/>
                  </a:lnTo>
                  <a:lnTo>
                    <a:pt x="54811" y="57000"/>
                  </a:lnTo>
                  <a:lnTo>
                    <a:pt x="44789" y="66000"/>
                  </a:lnTo>
                  <a:lnTo>
                    <a:pt x="35121" y="74625"/>
                  </a:lnTo>
                  <a:lnTo>
                    <a:pt x="25898" y="82125"/>
                  </a:lnTo>
                  <a:lnTo>
                    <a:pt x="16940" y="88875"/>
                  </a:lnTo>
                  <a:lnTo>
                    <a:pt x="8337" y="95250"/>
                  </a:lnTo>
                  <a:lnTo>
                    <a:pt x="0" y="100875"/>
                  </a:lnTo>
                  <a:lnTo>
                    <a:pt x="5764" y="104250"/>
                  </a:lnTo>
                  <a:lnTo>
                    <a:pt x="11263" y="107250"/>
                  </a:lnTo>
                  <a:lnTo>
                    <a:pt x="16585" y="109875"/>
                  </a:lnTo>
                  <a:lnTo>
                    <a:pt x="21818" y="112125"/>
                  </a:lnTo>
                  <a:lnTo>
                    <a:pt x="26873" y="114375"/>
                  </a:lnTo>
                  <a:lnTo>
                    <a:pt x="31751" y="115875"/>
                  </a:lnTo>
                  <a:lnTo>
                    <a:pt x="36452" y="117375"/>
                  </a:lnTo>
                  <a:lnTo>
                    <a:pt x="41064" y="118500"/>
                  </a:lnTo>
                  <a:lnTo>
                    <a:pt x="45587" y="119250"/>
                  </a:lnTo>
                  <a:lnTo>
                    <a:pt x="49933" y="119625"/>
                  </a:lnTo>
                  <a:lnTo>
                    <a:pt x="54101" y="120000"/>
                  </a:lnTo>
                  <a:lnTo>
                    <a:pt x="58181" y="120000"/>
                  </a:lnTo>
                  <a:lnTo>
                    <a:pt x="62172" y="119625"/>
                  </a:lnTo>
                  <a:lnTo>
                    <a:pt x="66075" y="119250"/>
                  </a:lnTo>
                  <a:lnTo>
                    <a:pt x="69800" y="118500"/>
                  </a:lnTo>
                  <a:lnTo>
                    <a:pt x="73436" y="117375"/>
                  </a:lnTo>
                  <a:lnTo>
                    <a:pt x="76895" y="116250"/>
                  </a:lnTo>
                  <a:lnTo>
                    <a:pt x="80354" y="114750"/>
                  </a:lnTo>
                  <a:lnTo>
                    <a:pt x="83636" y="112875"/>
                  </a:lnTo>
                  <a:lnTo>
                    <a:pt x="86917" y="111000"/>
                  </a:lnTo>
                  <a:lnTo>
                    <a:pt x="90022" y="108750"/>
                  </a:lnTo>
                  <a:lnTo>
                    <a:pt x="93126" y="106500"/>
                  </a:lnTo>
                  <a:lnTo>
                    <a:pt x="96053" y="103875"/>
                  </a:lnTo>
                  <a:lnTo>
                    <a:pt x="98980" y="101250"/>
                  </a:lnTo>
                  <a:lnTo>
                    <a:pt x="101818" y="98250"/>
                  </a:lnTo>
                  <a:lnTo>
                    <a:pt x="104567" y="95250"/>
                  </a:lnTo>
                  <a:lnTo>
                    <a:pt x="107228" y="91875"/>
                  </a:lnTo>
                  <a:lnTo>
                    <a:pt x="109889" y="88500"/>
                  </a:lnTo>
                  <a:lnTo>
                    <a:pt x="114944" y="81000"/>
                  </a:lnTo>
                  <a:lnTo>
                    <a:pt x="119822" y="73125"/>
                  </a:lnTo>
                  <a:lnTo>
                    <a:pt x="120000" y="72750"/>
                  </a:lnTo>
                  <a:lnTo>
                    <a:pt x="120000" y="0"/>
                  </a:lnTo>
                  <a:lnTo>
                    <a:pt x="119733" y="0"/>
                  </a:lnTo>
                  <a:close/>
                </a:path>
              </a:pathLst>
            </a:custGeom>
            <a:solidFill>
              <a:schemeClr val="lt2">
                <a:alpha val="28627"/>
              </a:schemeClr>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sp>
          <p:nvSpPr>
            <p:cNvPr id="580" name="Shape 580"/>
            <p:cNvSpPr/>
            <p:nvPr/>
          </p:nvSpPr>
          <p:spPr>
            <a:xfrm>
              <a:off x="593635450" y="28156093"/>
              <a:ext cx="1366651611" cy="1371931549"/>
            </a:xfrm>
            <a:custGeom>
              <a:avLst/>
              <a:gdLst/>
              <a:ahLst/>
              <a:cxnLst/>
              <a:rect l="0" t="0" r="0" b="0"/>
              <a:pathLst>
                <a:path w="120000" h="120000" extrusionOk="0">
                  <a:moveTo>
                    <a:pt x="120000" y="112440"/>
                  </a:moveTo>
                  <a:lnTo>
                    <a:pt x="120000" y="112440"/>
                  </a:lnTo>
                  <a:lnTo>
                    <a:pt x="117377" y="110236"/>
                  </a:lnTo>
                  <a:lnTo>
                    <a:pt x="114662" y="108031"/>
                  </a:lnTo>
                  <a:lnTo>
                    <a:pt x="109003" y="102677"/>
                  </a:lnTo>
                  <a:lnTo>
                    <a:pt x="103021" y="96062"/>
                  </a:lnTo>
                  <a:lnTo>
                    <a:pt x="96717" y="88818"/>
                  </a:lnTo>
                  <a:lnTo>
                    <a:pt x="90046" y="80000"/>
                  </a:lnTo>
                  <a:lnTo>
                    <a:pt x="83006" y="70236"/>
                  </a:lnTo>
                  <a:lnTo>
                    <a:pt x="75598" y="58897"/>
                  </a:lnTo>
                  <a:lnTo>
                    <a:pt x="67776" y="46614"/>
                  </a:lnTo>
                  <a:lnTo>
                    <a:pt x="64693" y="41889"/>
                  </a:lnTo>
                  <a:lnTo>
                    <a:pt x="61702" y="37165"/>
                  </a:lnTo>
                  <a:lnTo>
                    <a:pt x="58803" y="33070"/>
                  </a:lnTo>
                  <a:lnTo>
                    <a:pt x="55904" y="28976"/>
                  </a:lnTo>
                  <a:lnTo>
                    <a:pt x="53098" y="25511"/>
                  </a:lnTo>
                  <a:lnTo>
                    <a:pt x="50383" y="22047"/>
                  </a:lnTo>
                  <a:lnTo>
                    <a:pt x="47714" y="18897"/>
                  </a:lnTo>
                  <a:lnTo>
                    <a:pt x="45092" y="16062"/>
                  </a:lnTo>
                  <a:lnTo>
                    <a:pt x="42561" y="13543"/>
                  </a:lnTo>
                  <a:lnTo>
                    <a:pt x="40030" y="11338"/>
                  </a:lnTo>
                  <a:lnTo>
                    <a:pt x="35245" y="7244"/>
                  </a:lnTo>
                  <a:lnTo>
                    <a:pt x="30690" y="4409"/>
                  </a:lnTo>
                  <a:lnTo>
                    <a:pt x="26411" y="2204"/>
                  </a:lnTo>
                  <a:lnTo>
                    <a:pt x="22315" y="629"/>
                  </a:lnTo>
                  <a:lnTo>
                    <a:pt x="18450" y="0"/>
                  </a:lnTo>
                  <a:lnTo>
                    <a:pt x="14815" y="0"/>
                  </a:lnTo>
                  <a:lnTo>
                    <a:pt x="11411" y="629"/>
                  </a:lnTo>
                  <a:lnTo>
                    <a:pt x="8236" y="1574"/>
                  </a:lnTo>
                  <a:lnTo>
                    <a:pt x="5291" y="3149"/>
                  </a:lnTo>
                  <a:lnTo>
                    <a:pt x="2530" y="5039"/>
                  </a:lnTo>
                  <a:lnTo>
                    <a:pt x="0" y="7559"/>
                  </a:lnTo>
                  <a:lnTo>
                    <a:pt x="3542" y="10393"/>
                  </a:lnTo>
                  <a:lnTo>
                    <a:pt x="7223" y="13543"/>
                  </a:lnTo>
                  <a:lnTo>
                    <a:pt x="11042" y="17637"/>
                  </a:lnTo>
                  <a:lnTo>
                    <a:pt x="15000" y="22047"/>
                  </a:lnTo>
                  <a:lnTo>
                    <a:pt x="19095" y="27401"/>
                  </a:lnTo>
                  <a:lnTo>
                    <a:pt x="23328" y="33070"/>
                  </a:lnTo>
                  <a:lnTo>
                    <a:pt x="27745" y="39370"/>
                  </a:lnTo>
                  <a:lnTo>
                    <a:pt x="32254" y="46614"/>
                  </a:lnTo>
                  <a:lnTo>
                    <a:pt x="40398" y="59527"/>
                  </a:lnTo>
                  <a:lnTo>
                    <a:pt x="48128" y="70866"/>
                  </a:lnTo>
                  <a:lnTo>
                    <a:pt x="55398" y="81259"/>
                  </a:lnTo>
                  <a:lnTo>
                    <a:pt x="58941" y="85669"/>
                  </a:lnTo>
                  <a:lnTo>
                    <a:pt x="62300" y="90078"/>
                  </a:lnTo>
                  <a:lnTo>
                    <a:pt x="65613" y="94173"/>
                  </a:lnTo>
                  <a:lnTo>
                    <a:pt x="68834" y="97637"/>
                  </a:lnTo>
                  <a:lnTo>
                    <a:pt x="71963" y="101102"/>
                  </a:lnTo>
                  <a:lnTo>
                    <a:pt x="75000" y="104251"/>
                  </a:lnTo>
                  <a:lnTo>
                    <a:pt x="77944" y="106771"/>
                  </a:lnTo>
                  <a:lnTo>
                    <a:pt x="80797" y="109291"/>
                  </a:lnTo>
                  <a:lnTo>
                    <a:pt x="83558" y="111496"/>
                  </a:lnTo>
                  <a:lnTo>
                    <a:pt x="86273" y="113700"/>
                  </a:lnTo>
                  <a:lnTo>
                    <a:pt x="88895" y="115275"/>
                  </a:lnTo>
                  <a:lnTo>
                    <a:pt x="91426" y="116535"/>
                  </a:lnTo>
                  <a:lnTo>
                    <a:pt x="93865" y="117795"/>
                  </a:lnTo>
                  <a:lnTo>
                    <a:pt x="96257" y="118740"/>
                  </a:lnTo>
                  <a:lnTo>
                    <a:pt x="98604" y="119370"/>
                  </a:lnTo>
                  <a:lnTo>
                    <a:pt x="100858" y="120000"/>
                  </a:lnTo>
                  <a:lnTo>
                    <a:pt x="103021" y="120000"/>
                  </a:lnTo>
                  <a:lnTo>
                    <a:pt x="105138" y="120000"/>
                  </a:lnTo>
                  <a:lnTo>
                    <a:pt x="107208" y="119685"/>
                  </a:lnTo>
                  <a:lnTo>
                    <a:pt x="109187" y="119370"/>
                  </a:lnTo>
                  <a:lnTo>
                    <a:pt x="111119" y="118740"/>
                  </a:lnTo>
                  <a:lnTo>
                    <a:pt x="113006" y="117795"/>
                  </a:lnTo>
                  <a:lnTo>
                    <a:pt x="114846" y="116535"/>
                  </a:lnTo>
                  <a:lnTo>
                    <a:pt x="116595" y="115275"/>
                  </a:lnTo>
                  <a:lnTo>
                    <a:pt x="118343" y="114015"/>
                  </a:lnTo>
                  <a:lnTo>
                    <a:pt x="120000" y="112440"/>
                  </a:lnTo>
                  <a:close/>
                </a:path>
              </a:pathLst>
            </a:custGeom>
            <a:solidFill>
              <a:schemeClr val="lt2">
                <a:alpha val="39607"/>
              </a:schemeClr>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sp>
          <p:nvSpPr>
            <p:cNvPr id="581" name="Shape 581"/>
            <p:cNvSpPr/>
            <p:nvPr/>
          </p:nvSpPr>
          <p:spPr>
            <a:xfrm>
              <a:off x="645222000" y="46072987"/>
              <a:ext cx="1347502075" cy="1251632446"/>
            </a:xfrm>
            <a:custGeom>
              <a:avLst/>
              <a:gdLst/>
              <a:ahLst/>
              <a:cxnLst/>
              <a:rect l="0" t="0" r="0" b="0"/>
              <a:pathLst>
                <a:path w="120000" h="120000" extrusionOk="0">
                  <a:moveTo>
                    <a:pt x="0" y="12103"/>
                  </a:moveTo>
                  <a:lnTo>
                    <a:pt x="0" y="12103"/>
                  </a:lnTo>
                  <a:lnTo>
                    <a:pt x="419" y="11412"/>
                  </a:lnTo>
                  <a:lnTo>
                    <a:pt x="1679" y="9682"/>
                  </a:lnTo>
                  <a:lnTo>
                    <a:pt x="3825" y="7262"/>
                  </a:lnTo>
                  <a:lnTo>
                    <a:pt x="5225" y="5878"/>
                  </a:lnTo>
                  <a:lnTo>
                    <a:pt x="6858" y="4495"/>
                  </a:lnTo>
                  <a:lnTo>
                    <a:pt x="8678" y="3458"/>
                  </a:lnTo>
                  <a:lnTo>
                    <a:pt x="10777" y="2420"/>
                  </a:lnTo>
                  <a:lnTo>
                    <a:pt x="13063" y="1383"/>
                  </a:lnTo>
                  <a:lnTo>
                    <a:pt x="15629" y="691"/>
                  </a:lnTo>
                  <a:lnTo>
                    <a:pt x="18429" y="345"/>
                  </a:lnTo>
                  <a:lnTo>
                    <a:pt x="21461" y="0"/>
                  </a:lnTo>
                  <a:lnTo>
                    <a:pt x="24727" y="345"/>
                  </a:lnTo>
                  <a:lnTo>
                    <a:pt x="28227" y="1037"/>
                  </a:lnTo>
                  <a:lnTo>
                    <a:pt x="32006" y="2420"/>
                  </a:lnTo>
                  <a:lnTo>
                    <a:pt x="36018" y="4149"/>
                  </a:lnTo>
                  <a:lnTo>
                    <a:pt x="40264" y="6916"/>
                  </a:lnTo>
                  <a:lnTo>
                    <a:pt x="44790" y="10028"/>
                  </a:lnTo>
                  <a:lnTo>
                    <a:pt x="49595" y="13832"/>
                  </a:lnTo>
                  <a:lnTo>
                    <a:pt x="54634" y="18328"/>
                  </a:lnTo>
                  <a:lnTo>
                    <a:pt x="59953" y="23861"/>
                  </a:lnTo>
                  <a:lnTo>
                    <a:pt x="65505" y="30086"/>
                  </a:lnTo>
                  <a:lnTo>
                    <a:pt x="71337" y="37348"/>
                  </a:lnTo>
                  <a:lnTo>
                    <a:pt x="77449" y="45994"/>
                  </a:lnTo>
                  <a:lnTo>
                    <a:pt x="83841" y="55331"/>
                  </a:lnTo>
                  <a:lnTo>
                    <a:pt x="90513" y="65706"/>
                  </a:lnTo>
                  <a:lnTo>
                    <a:pt x="97465" y="77463"/>
                  </a:lnTo>
                  <a:lnTo>
                    <a:pt x="104696" y="90259"/>
                  </a:lnTo>
                  <a:lnTo>
                    <a:pt x="112208" y="104438"/>
                  </a:lnTo>
                  <a:lnTo>
                    <a:pt x="120000" y="120000"/>
                  </a:lnTo>
                </a:path>
              </a:pathLst>
            </a:custGeom>
            <a:no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sp>
          <p:nvSpPr>
            <p:cNvPr id="582" name="Shape 582"/>
            <p:cNvSpPr/>
            <p:nvPr/>
          </p:nvSpPr>
          <p:spPr>
            <a:xfrm>
              <a:off x="1330697300" y="25595721"/>
              <a:ext cx="815223175" cy="1051985504"/>
            </a:xfrm>
            <a:custGeom>
              <a:avLst/>
              <a:gdLst/>
              <a:ahLst/>
              <a:cxnLst/>
              <a:rect l="0" t="0" r="0" b="0"/>
              <a:pathLst>
                <a:path w="120000" h="120000" extrusionOk="0">
                  <a:moveTo>
                    <a:pt x="0" y="119999"/>
                  </a:moveTo>
                  <a:lnTo>
                    <a:pt x="0" y="119999"/>
                  </a:lnTo>
                  <a:lnTo>
                    <a:pt x="3470" y="115068"/>
                  </a:lnTo>
                  <a:lnTo>
                    <a:pt x="12956" y="102328"/>
                  </a:lnTo>
                  <a:lnTo>
                    <a:pt x="19511" y="93698"/>
                  </a:lnTo>
                  <a:lnTo>
                    <a:pt x="27069" y="84246"/>
                  </a:lnTo>
                  <a:lnTo>
                    <a:pt x="35475" y="73972"/>
                  </a:lnTo>
                  <a:lnTo>
                    <a:pt x="44498" y="62876"/>
                  </a:lnTo>
                  <a:lnTo>
                    <a:pt x="54061" y="52191"/>
                  </a:lnTo>
                  <a:lnTo>
                    <a:pt x="63856" y="41506"/>
                  </a:lnTo>
                  <a:lnTo>
                    <a:pt x="73881" y="31643"/>
                  </a:lnTo>
                  <a:lnTo>
                    <a:pt x="83830" y="22191"/>
                  </a:lnTo>
                  <a:lnTo>
                    <a:pt x="88766" y="18082"/>
                  </a:lnTo>
                  <a:lnTo>
                    <a:pt x="93547" y="13972"/>
                  </a:lnTo>
                  <a:lnTo>
                    <a:pt x="98329" y="10684"/>
                  </a:lnTo>
                  <a:lnTo>
                    <a:pt x="102956" y="7397"/>
                  </a:lnTo>
                  <a:lnTo>
                    <a:pt x="107506" y="4931"/>
                  </a:lnTo>
                  <a:lnTo>
                    <a:pt x="111825" y="2876"/>
                  </a:lnTo>
                  <a:lnTo>
                    <a:pt x="115989" y="1232"/>
                  </a:lnTo>
                  <a:lnTo>
                    <a:pt x="120000" y="0"/>
                  </a:lnTo>
                </a:path>
              </a:pathLst>
            </a:custGeom>
            <a:noFill/>
            <a:ln w="9525" cap="flat" cmpd="sng">
              <a:solidFill>
                <a:srgbClr val="FFFFFF"/>
              </a:solidFill>
              <a:prstDash val="solid"/>
              <a:round/>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sp>
          <p:nvSpPr>
            <p:cNvPr id="583" name="Shape 583"/>
            <p:cNvSpPr/>
            <p:nvPr/>
          </p:nvSpPr>
          <p:spPr>
            <a:xfrm>
              <a:off x="0" y="0"/>
              <a:ext cx="2147483642" cy="2147483642"/>
            </a:xfrm>
            <a:custGeom>
              <a:avLst/>
              <a:gdLst/>
              <a:ahLst/>
              <a:cxnLst/>
              <a:rect l="0" t="0" r="0" b="0"/>
              <a:pathLst>
                <a:path w="120000" h="120000" extrusionOk="0">
                  <a:moveTo>
                    <a:pt x="119941" y="51543"/>
                  </a:moveTo>
                  <a:lnTo>
                    <a:pt x="119941" y="51543"/>
                  </a:lnTo>
                  <a:lnTo>
                    <a:pt x="118828" y="54563"/>
                  </a:lnTo>
                  <a:lnTo>
                    <a:pt x="117715" y="57382"/>
                  </a:lnTo>
                  <a:lnTo>
                    <a:pt x="116544" y="60000"/>
                  </a:lnTo>
                  <a:lnTo>
                    <a:pt x="115344" y="62416"/>
                  </a:lnTo>
                  <a:lnTo>
                    <a:pt x="114114" y="64832"/>
                  </a:lnTo>
                  <a:lnTo>
                    <a:pt x="112825" y="67046"/>
                  </a:lnTo>
                  <a:lnTo>
                    <a:pt x="111508" y="68859"/>
                  </a:lnTo>
                  <a:lnTo>
                    <a:pt x="110131" y="70671"/>
                  </a:lnTo>
                  <a:lnTo>
                    <a:pt x="108696" y="72281"/>
                  </a:lnTo>
                  <a:lnTo>
                    <a:pt x="107203" y="73489"/>
                  </a:lnTo>
                  <a:lnTo>
                    <a:pt x="105651" y="74697"/>
                  </a:lnTo>
                  <a:lnTo>
                    <a:pt x="104040" y="75503"/>
                  </a:lnTo>
                  <a:lnTo>
                    <a:pt x="102371" y="76308"/>
                  </a:lnTo>
                  <a:lnTo>
                    <a:pt x="100614" y="76711"/>
                  </a:lnTo>
                  <a:lnTo>
                    <a:pt x="98799" y="76711"/>
                  </a:lnTo>
                  <a:lnTo>
                    <a:pt x="96896" y="76510"/>
                  </a:lnTo>
                  <a:lnTo>
                    <a:pt x="94904" y="76107"/>
                  </a:lnTo>
                  <a:lnTo>
                    <a:pt x="92855" y="75503"/>
                  </a:lnTo>
                  <a:lnTo>
                    <a:pt x="90717" y="74496"/>
                  </a:lnTo>
                  <a:lnTo>
                    <a:pt x="88462" y="73087"/>
                  </a:lnTo>
                  <a:lnTo>
                    <a:pt x="86120" y="71476"/>
                  </a:lnTo>
                  <a:lnTo>
                    <a:pt x="83689" y="69463"/>
                  </a:lnTo>
                  <a:lnTo>
                    <a:pt x="81171" y="67248"/>
                  </a:lnTo>
                  <a:lnTo>
                    <a:pt x="78535" y="64630"/>
                  </a:lnTo>
                  <a:lnTo>
                    <a:pt x="75783" y="61610"/>
                  </a:lnTo>
                  <a:lnTo>
                    <a:pt x="72942" y="58187"/>
                  </a:lnTo>
                  <a:lnTo>
                    <a:pt x="69956" y="54362"/>
                  </a:lnTo>
                  <a:lnTo>
                    <a:pt x="66881" y="50335"/>
                  </a:lnTo>
                  <a:lnTo>
                    <a:pt x="63660" y="45704"/>
                  </a:lnTo>
                  <a:lnTo>
                    <a:pt x="60351" y="40872"/>
                  </a:lnTo>
                  <a:lnTo>
                    <a:pt x="56896" y="35637"/>
                  </a:lnTo>
                  <a:lnTo>
                    <a:pt x="53294" y="29798"/>
                  </a:lnTo>
                  <a:lnTo>
                    <a:pt x="49721" y="24161"/>
                  </a:lnTo>
                  <a:lnTo>
                    <a:pt x="46266" y="19328"/>
                  </a:lnTo>
                  <a:lnTo>
                    <a:pt x="42957" y="14899"/>
                  </a:lnTo>
                  <a:lnTo>
                    <a:pt x="39795" y="11275"/>
                  </a:lnTo>
                  <a:lnTo>
                    <a:pt x="36778" y="8255"/>
                  </a:lnTo>
                  <a:lnTo>
                    <a:pt x="33879" y="5637"/>
                  </a:lnTo>
                  <a:lnTo>
                    <a:pt x="31127" y="3624"/>
                  </a:lnTo>
                  <a:lnTo>
                    <a:pt x="28521" y="2013"/>
                  </a:lnTo>
                  <a:lnTo>
                    <a:pt x="26002" y="1006"/>
                  </a:lnTo>
                  <a:lnTo>
                    <a:pt x="23660" y="201"/>
                  </a:lnTo>
                  <a:lnTo>
                    <a:pt x="21405" y="0"/>
                  </a:lnTo>
                  <a:lnTo>
                    <a:pt x="19297" y="0"/>
                  </a:lnTo>
                  <a:lnTo>
                    <a:pt x="17306" y="402"/>
                  </a:lnTo>
                  <a:lnTo>
                    <a:pt x="15431" y="1006"/>
                  </a:lnTo>
                  <a:lnTo>
                    <a:pt x="13674" y="2013"/>
                  </a:lnTo>
                  <a:lnTo>
                    <a:pt x="12035" y="3020"/>
                  </a:lnTo>
                  <a:lnTo>
                    <a:pt x="10483" y="4429"/>
                  </a:lnTo>
                  <a:lnTo>
                    <a:pt x="9077" y="5838"/>
                  </a:lnTo>
                  <a:lnTo>
                    <a:pt x="7759" y="7449"/>
                  </a:lnTo>
                  <a:lnTo>
                    <a:pt x="6588" y="9261"/>
                  </a:lnTo>
                  <a:lnTo>
                    <a:pt x="5475" y="10872"/>
                  </a:lnTo>
                  <a:lnTo>
                    <a:pt x="4509" y="12684"/>
                  </a:lnTo>
                  <a:lnTo>
                    <a:pt x="3631" y="14496"/>
                  </a:lnTo>
                  <a:lnTo>
                    <a:pt x="2840" y="16107"/>
                  </a:lnTo>
                  <a:lnTo>
                    <a:pt x="2166" y="17718"/>
                  </a:lnTo>
                  <a:lnTo>
                    <a:pt x="1581" y="19328"/>
                  </a:lnTo>
                  <a:lnTo>
                    <a:pt x="702" y="21744"/>
                  </a:lnTo>
                  <a:lnTo>
                    <a:pt x="175" y="23557"/>
                  </a:lnTo>
                  <a:lnTo>
                    <a:pt x="0" y="24161"/>
                  </a:lnTo>
                  <a:lnTo>
                    <a:pt x="0" y="120000"/>
                  </a:lnTo>
                  <a:lnTo>
                    <a:pt x="119941" y="120000"/>
                  </a:lnTo>
                  <a:lnTo>
                    <a:pt x="120000" y="119395"/>
                  </a:lnTo>
                  <a:lnTo>
                    <a:pt x="120000" y="51342"/>
                  </a:lnTo>
                  <a:lnTo>
                    <a:pt x="119941" y="51543"/>
                  </a:lnTo>
                  <a:close/>
                </a:path>
              </a:pathLst>
            </a:custGeom>
            <a:solidFill>
              <a:schemeClr val="lt1"/>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Arial"/>
                <a:ea typeface="Arial"/>
                <a:cs typeface="Arial"/>
                <a:sym typeface="Arial"/>
                <a:rtl val="0"/>
              </a:endParaRPr>
            </a:p>
          </p:txBody>
        </p:sp>
      </p:grpSp>
      <p:sp>
        <p:nvSpPr>
          <p:cNvPr id="584" name="Shape 584"/>
          <p:cNvSpPr txBox="1">
            <a:spLocks noGrp="1"/>
          </p:cNvSpPr>
          <p:nvPr>
            <p:ph type="title"/>
          </p:nvPr>
        </p:nvSpPr>
        <p:spPr>
          <a:xfrm>
            <a:off x="457200" y="338137"/>
            <a:ext cx="8229600" cy="1252498"/>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rgbClr val="FFFFFF"/>
              </a:buClr>
              <a:buFont typeface="Galdeano"/>
              <a:buNone/>
              <a:defRPr sz="4400" b="0" i="0" u="none" strike="noStrike" cap="none" baseline="0">
                <a:solidFill>
                  <a:srgbClr val="FFFFFF"/>
                </a:solidFill>
                <a:latin typeface="Galdeano"/>
                <a:ea typeface="Galdeano"/>
                <a:cs typeface="Galdeano"/>
                <a:sym typeface="Galdeano"/>
                <a:rtl val="0"/>
              </a:defRPr>
            </a:lvl1pPr>
            <a:lvl2pPr marL="0" marR="0" indent="0" algn="ctr" rtl="0">
              <a:spcBef>
                <a:spcPts val="0"/>
              </a:spcBef>
              <a:spcAft>
                <a:spcPts val="0"/>
              </a:spcAft>
              <a:defRPr sz="4400" b="0" i="0" u="none" strike="noStrike" cap="none" baseline="0">
                <a:solidFill>
                  <a:srgbClr val="FFFFFF"/>
                </a:solidFill>
                <a:latin typeface="Galdeano"/>
                <a:ea typeface="Galdeano"/>
                <a:cs typeface="Galdeano"/>
                <a:sym typeface="Galdeano"/>
              </a:defRPr>
            </a:lvl2pPr>
            <a:lvl3pPr marL="0" marR="0" indent="0" algn="ctr" rtl="0">
              <a:spcBef>
                <a:spcPts val="0"/>
              </a:spcBef>
              <a:spcAft>
                <a:spcPts val="0"/>
              </a:spcAft>
              <a:defRPr sz="4400" b="0" i="0" u="none" strike="noStrike" cap="none" baseline="0">
                <a:solidFill>
                  <a:srgbClr val="FFFFFF"/>
                </a:solidFill>
                <a:latin typeface="Galdeano"/>
                <a:ea typeface="Galdeano"/>
                <a:cs typeface="Galdeano"/>
                <a:sym typeface="Galdeano"/>
              </a:defRPr>
            </a:lvl3pPr>
            <a:lvl4pPr marL="0" marR="0" indent="0" algn="ctr" rtl="0">
              <a:spcBef>
                <a:spcPts val="0"/>
              </a:spcBef>
              <a:spcAft>
                <a:spcPts val="0"/>
              </a:spcAft>
              <a:defRPr sz="4400" b="0" i="0" u="none" strike="noStrike" cap="none" baseline="0">
                <a:solidFill>
                  <a:srgbClr val="FFFFFF"/>
                </a:solidFill>
                <a:latin typeface="Galdeano"/>
                <a:ea typeface="Galdeano"/>
                <a:cs typeface="Galdeano"/>
                <a:sym typeface="Galdeano"/>
              </a:defRPr>
            </a:lvl4pPr>
            <a:lvl5pPr marL="0" marR="0" indent="0" algn="ctr" rtl="0">
              <a:spcBef>
                <a:spcPts val="0"/>
              </a:spcBef>
              <a:spcAft>
                <a:spcPts val="0"/>
              </a:spcAft>
              <a:defRPr sz="4400" b="0" i="0" u="none" strike="noStrike" cap="none" baseline="0">
                <a:solidFill>
                  <a:srgbClr val="FFFFFF"/>
                </a:solidFill>
                <a:latin typeface="Galdeano"/>
                <a:ea typeface="Galdeano"/>
                <a:cs typeface="Galdeano"/>
                <a:sym typeface="Galdeano"/>
              </a:defRPr>
            </a:lvl5pPr>
            <a:lvl6pPr marL="0" marR="0" indent="0" algn="l" rtl="0">
              <a:spcBef>
                <a:spcPts val="0"/>
              </a:spcBef>
              <a:defRPr sz="1800" b="0" i="0" u="none" strike="noStrike" cap="none" baseline="0">
                <a:solidFill>
                  <a:schemeClr val="dk2"/>
                </a:solidFill>
              </a:defRPr>
            </a:lvl6pPr>
            <a:lvl7pPr marL="0" marR="0" indent="0" algn="l" rtl="0">
              <a:spcBef>
                <a:spcPts val="0"/>
              </a:spcBef>
              <a:defRPr sz="1800" b="0" i="0" u="none" strike="noStrike" cap="none" baseline="0">
                <a:solidFill>
                  <a:schemeClr val="dk2"/>
                </a:solidFill>
              </a:defRPr>
            </a:lvl7pPr>
            <a:lvl8pPr marL="0" marR="0" indent="0" algn="l" rtl="0">
              <a:spcBef>
                <a:spcPts val="0"/>
              </a:spcBef>
              <a:defRPr sz="1800" b="0" i="0" u="none" strike="noStrike" cap="none" baseline="0">
                <a:solidFill>
                  <a:schemeClr val="dk2"/>
                </a:solidFill>
              </a:defRPr>
            </a:lvl8pPr>
            <a:lvl9pPr marL="0" marR="0" indent="0" algn="l" rtl="0">
              <a:spcBef>
                <a:spcPts val="0"/>
              </a:spcBef>
              <a:defRPr sz="1800" b="0" i="0" u="none" strike="noStrike" cap="none" baseline="0">
                <a:solidFill>
                  <a:schemeClr val="dk2"/>
                </a:solidFill>
              </a:defRPr>
            </a:lvl9pPr>
          </a:lstStyle>
          <a:p>
            <a:endParaRPr/>
          </a:p>
        </p:txBody>
      </p:sp>
      <p:sp>
        <p:nvSpPr>
          <p:cNvPr id="585" name="Shape 585"/>
          <p:cNvSpPr txBox="1">
            <a:spLocks noGrp="1"/>
          </p:cNvSpPr>
          <p:nvPr>
            <p:ph type="body" idx="1"/>
          </p:nvPr>
        </p:nvSpPr>
        <p:spPr>
          <a:xfrm>
            <a:off x="871537" y="2674935"/>
            <a:ext cx="7408799" cy="3451200"/>
          </a:xfrm>
          <a:prstGeom prst="rect">
            <a:avLst/>
          </a:prstGeom>
          <a:noFill/>
          <a:ln>
            <a:noFill/>
          </a:ln>
        </p:spPr>
        <p:txBody>
          <a:bodyPr lIns="91425" tIns="91425" rIns="91425" bIns="91425" anchor="t" anchorCtr="0"/>
          <a:lstStyle>
            <a:lvl1pPr marL="273050" marR="0" indent="31750" algn="l" rtl="0">
              <a:lnSpc>
                <a:spcPct val="100000"/>
              </a:lnSpc>
              <a:spcBef>
                <a:spcPts val="480"/>
              </a:spcBef>
              <a:spcAft>
                <a:spcPts val="0"/>
              </a:spcAft>
              <a:buClr>
                <a:schemeClr val="accent1"/>
              </a:buClr>
              <a:buFont typeface="Noto Sans Symbols"/>
              <a:buChar char="∗"/>
              <a:defRPr sz="2400" b="0" i="0" u="none" strike="noStrike" cap="none" baseline="0">
                <a:solidFill>
                  <a:schemeClr val="dk2"/>
                </a:solidFill>
                <a:latin typeface="Galdeano"/>
                <a:ea typeface="Galdeano"/>
                <a:cs typeface="Galdeano"/>
                <a:sym typeface="Galdeano"/>
                <a:rtl val="0"/>
              </a:defRPr>
            </a:lvl1pPr>
            <a:lvl2pPr marL="576262" marR="0" indent="-4762" algn="l" rtl="0">
              <a:lnSpc>
                <a:spcPct val="100000"/>
              </a:lnSpc>
              <a:spcBef>
                <a:spcPts val="440"/>
              </a:spcBef>
              <a:spcAft>
                <a:spcPts val="0"/>
              </a:spcAft>
              <a:buClr>
                <a:schemeClr val="accent1"/>
              </a:buClr>
              <a:buFont typeface="Noto Sans Symbols"/>
              <a:buChar char="∗"/>
              <a:defRPr sz="2200" b="0" i="0" u="none" strike="noStrike" cap="none" baseline="0">
                <a:solidFill>
                  <a:schemeClr val="dk2"/>
                </a:solidFill>
                <a:latin typeface="Galdeano"/>
                <a:ea typeface="Galdeano"/>
                <a:cs typeface="Galdeano"/>
                <a:sym typeface="Galdeano"/>
                <a:rtl val="0"/>
              </a:defRPr>
            </a:lvl2pPr>
            <a:lvl3pPr marL="855662" marR="0" indent="20637" algn="l" rtl="0">
              <a:lnSpc>
                <a:spcPct val="100000"/>
              </a:lnSpc>
              <a:spcBef>
                <a:spcPts val="400"/>
              </a:spcBef>
              <a:spcAft>
                <a:spcPts val="0"/>
              </a:spcAft>
              <a:buClr>
                <a:schemeClr val="accent1"/>
              </a:buClr>
              <a:buFont typeface="Noto Sans Symbols"/>
              <a:buChar char="∗"/>
              <a:defRPr sz="2000" b="0" i="0" u="none" strike="noStrike" cap="none" baseline="0">
                <a:solidFill>
                  <a:schemeClr val="dk2"/>
                </a:solidFill>
                <a:latin typeface="Galdeano"/>
                <a:ea typeface="Galdeano"/>
                <a:cs typeface="Galdeano"/>
                <a:sym typeface="Galdeano"/>
                <a:rtl val="0"/>
              </a:defRPr>
            </a:lvl3pPr>
            <a:lvl4pPr marL="1143000" marR="0" indent="0" algn="l" rtl="0">
              <a:lnSpc>
                <a:spcPct val="100000"/>
              </a:lnSpc>
              <a:spcBef>
                <a:spcPts val="360"/>
              </a:spcBef>
              <a:spcAft>
                <a:spcPts val="0"/>
              </a:spcAft>
              <a:buClr>
                <a:schemeClr val="accent1"/>
              </a:buClr>
              <a:buFont typeface="Noto Sans Symbols"/>
              <a:buChar char="∗"/>
              <a:defRPr sz="1800" b="0" i="0" u="none" strike="noStrike" cap="none" baseline="0">
                <a:solidFill>
                  <a:schemeClr val="dk2"/>
                </a:solidFill>
                <a:latin typeface="Galdeano"/>
                <a:ea typeface="Galdeano"/>
                <a:cs typeface="Galdeano"/>
                <a:sym typeface="Galdeano"/>
                <a:rtl val="0"/>
              </a:defRPr>
            </a:lvl4pPr>
            <a:lvl5pPr marL="1462087" marR="0" indent="-26987" algn="l" rtl="0">
              <a:lnSpc>
                <a:spcPct val="100000"/>
              </a:lnSpc>
              <a:spcBef>
                <a:spcPts val="320"/>
              </a:spcBef>
              <a:spcAft>
                <a:spcPts val="0"/>
              </a:spcAft>
              <a:buClr>
                <a:schemeClr val="accent1"/>
              </a:buClr>
              <a:buFont typeface="Noto Sans Symbols"/>
              <a:buChar char="∗"/>
              <a:defRPr sz="1600" b="0" i="0" u="none" strike="noStrike" cap="none" baseline="0">
                <a:solidFill>
                  <a:schemeClr val="dk2"/>
                </a:solidFill>
                <a:latin typeface="Galdeano"/>
                <a:ea typeface="Galdeano"/>
                <a:cs typeface="Galdeano"/>
                <a:sym typeface="Galdeano"/>
                <a:rtl val="0"/>
              </a:defRPr>
            </a:lvl5pPr>
            <a:lvl6pPr marL="1783079" marR="0" indent="-55878" algn="l" rtl="0">
              <a:lnSpc>
                <a:spcPct val="100000"/>
              </a:lnSpc>
              <a:spcBef>
                <a:spcPts val="384"/>
              </a:spcBef>
              <a:spcAft>
                <a:spcPts val="0"/>
              </a:spcAft>
              <a:buClr>
                <a:schemeClr val="accent1"/>
              </a:buClr>
              <a:buFont typeface="Noto Sans Symbols"/>
              <a:buChar char="∗"/>
              <a:defRPr sz="1400" b="0" i="0" u="none" strike="noStrike" cap="none" baseline="0">
                <a:solidFill>
                  <a:schemeClr val="dk2"/>
                </a:solidFill>
                <a:latin typeface="Galdeano"/>
                <a:ea typeface="Galdeano"/>
                <a:cs typeface="Galdeano"/>
                <a:sym typeface="Galdeano"/>
                <a:rtl val="0"/>
              </a:defRPr>
            </a:lvl6pPr>
            <a:lvl7pPr marL="2103120" marR="0" indent="-58420" algn="l" rtl="0">
              <a:lnSpc>
                <a:spcPct val="100000"/>
              </a:lnSpc>
              <a:spcBef>
                <a:spcPts val="384"/>
              </a:spcBef>
              <a:spcAft>
                <a:spcPts val="0"/>
              </a:spcAft>
              <a:buClr>
                <a:schemeClr val="accent1"/>
              </a:buClr>
              <a:buFont typeface="Noto Sans Symbols"/>
              <a:buChar char="∗"/>
              <a:defRPr sz="1400" b="0" i="0" u="none" strike="noStrike" cap="none" baseline="0">
                <a:solidFill>
                  <a:schemeClr val="dk2"/>
                </a:solidFill>
                <a:latin typeface="Galdeano"/>
                <a:ea typeface="Galdeano"/>
                <a:cs typeface="Galdeano"/>
                <a:sym typeface="Galdeano"/>
                <a:rtl val="0"/>
              </a:defRPr>
            </a:lvl7pPr>
            <a:lvl8pPr marL="2423160" marR="0" indent="-60960" algn="l" rtl="0">
              <a:lnSpc>
                <a:spcPct val="100000"/>
              </a:lnSpc>
              <a:spcBef>
                <a:spcPts val="384"/>
              </a:spcBef>
              <a:spcAft>
                <a:spcPts val="0"/>
              </a:spcAft>
              <a:buClr>
                <a:schemeClr val="accent1"/>
              </a:buClr>
              <a:buFont typeface="Noto Sans Symbols"/>
              <a:buChar char="∗"/>
              <a:defRPr sz="1400" b="0" i="0" u="none" strike="noStrike" cap="none" baseline="0">
                <a:solidFill>
                  <a:schemeClr val="dk2"/>
                </a:solidFill>
                <a:latin typeface="Galdeano"/>
                <a:ea typeface="Galdeano"/>
                <a:cs typeface="Galdeano"/>
                <a:sym typeface="Galdeano"/>
                <a:rtl val="0"/>
              </a:defRPr>
            </a:lvl8pPr>
            <a:lvl9pPr marL="2743200" marR="0" indent="-50800" algn="l" rtl="0">
              <a:lnSpc>
                <a:spcPct val="100000"/>
              </a:lnSpc>
              <a:spcBef>
                <a:spcPts val="384"/>
              </a:spcBef>
              <a:spcAft>
                <a:spcPts val="0"/>
              </a:spcAft>
              <a:buClr>
                <a:schemeClr val="accent1"/>
              </a:buClr>
              <a:buFont typeface="Noto Sans Symbols"/>
              <a:buChar char="∗"/>
              <a:defRPr sz="1400" b="0" i="0" u="none" strike="noStrike" cap="none" baseline="0">
                <a:solidFill>
                  <a:schemeClr val="dk2"/>
                </a:solidFill>
                <a:latin typeface="Galdeano"/>
                <a:ea typeface="Galdeano"/>
                <a:cs typeface="Galdeano"/>
                <a:sym typeface="Galdeano"/>
                <a:rtl val="0"/>
              </a:defRPr>
            </a:lvl9pPr>
          </a:lstStyle>
          <a:p>
            <a:endParaRPr/>
          </a:p>
        </p:txBody>
      </p:sp>
      <p:sp>
        <p:nvSpPr>
          <p:cNvPr id="586" name="Shape 586"/>
          <p:cNvSpPr txBox="1">
            <a:spLocks noGrp="1"/>
          </p:cNvSpPr>
          <p:nvPr>
            <p:ph type="dt" idx="10"/>
          </p:nvPr>
        </p:nvSpPr>
        <p:spPr>
          <a:xfrm>
            <a:off x="5164137" y="6249987"/>
            <a:ext cx="3786298" cy="365099"/>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chemeClr val="dk2"/>
              </a:buClr>
              <a:buFont typeface="Galdeano"/>
              <a:buNone/>
              <a:defRPr sz="1000" b="0" i="0" u="none" strike="noStrike" cap="none" baseline="0">
                <a:solidFill>
                  <a:schemeClr val="dk2"/>
                </a:solidFill>
                <a:latin typeface="Galdeano"/>
                <a:ea typeface="Galdeano"/>
                <a:cs typeface="Galdeano"/>
                <a:sym typeface="Galdeano"/>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4572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6400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587" name="Shape 587"/>
          <p:cNvSpPr txBox="1">
            <a:spLocks noGrp="1"/>
          </p:cNvSpPr>
          <p:nvPr>
            <p:ph type="ftr" idx="11"/>
          </p:nvPr>
        </p:nvSpPr>
        <p:spPr>
          <a:xfrm>
            <a:off x="193675" y="6249987"/>
            <a:ext cx="3786298" cy="365099"/>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6pPr>
            <a:lvl7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7pPr>
            <a:lvl8pPr marL="4572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8pPr>
            <a:lvl9pPr marL="6400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rtl val="0"/>
              </a:defRPr>
            </a:lvl9pPr>
          </a:lstStyle>
          <a:p>
            <a:endParaRPr/>
          </a:p>
        </p:txBody>
      </p:sp>
      <p:sp>
        <p:nvSpPr>
          <p:cNvPr id="588" name="Shape 588"/>
          <p:cNvSpPr txBox="1">
            <a:spLocks noGrp="1"/>
          </p:cNvSpPr>
          <p:nvPr>
            <p:ph type="sldNum" idx="12"/>
          </p:nvPr>
        </p:nvSpPr>
        <p:spPr>
          <a:xfrm>
            <a:off x="3990975" y="6249987"/>
            <a:ext cx="1161900" cy="365099"/>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2"/>
              </a:buClr>
              <a:buSzPct val="25000"/>
              <a:buFont typeface="Galdeano"/>
              <a:buNone/>
            </a:pPr>
            <a:fld id="{00000000-1234-1234-1234-123412341234}" type="slidenum">
              <a:rPr lang="en-US" sz="1000" b="0" i="0" u="none" strike="noStrike" cap="none" baseline="0">
                <a:solidFill>
                  <a:schemeClr val="dk2"/>
                </a:solidFill>
                <a:latin typeface="Galdeano"/>
                <a:ea typeface="Galdeano"/>
                <a:cs typeface="Galdeano"/>
                <a:sym typeface="Galdeano"/>
                <a:rtl val="0"/>
              </a:rPr>
              <a:t>‹#›</a:t>
            </a:fld>
            <a:endParaRPr lang="en-US" sz="1000" b="0" i="0" u="none" strike="noStrike" cap="none" baseline="0">
              <a:solidFill>
                <a:schemeClr val="dk2"/>
              </a:solidFill>
              <a:latin typeface="Galdeano"/>
              <a:ea typeface="Galdeano"/>
              <a:cs typeface="Galdeano"/>
              <a:sym typeface="Galdeano"/>
              <a:rtl val="0"/>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8.jpg"/></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25.jpg"/></Relationships>
</file>

<file path=ppt/slides/_rels/slide1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30.jpg"/></Relationships>
</file>

<file path=ppt/slides/_rels/slide2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32.jpg"/></Relationships>
</file>

<file path=ppt/slides/_rels/slide2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34.jpg"/></Relationships>
</file>

<file path=ppt/slides/_rels/slide2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36.jpg"/></Relationships>
</file>

<file path=ppt/slides/_rels/slide2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41.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
        <p:cNvGrpSpPr/>
        <p:nvPr/>
      </p:nvGrpSpPr>
      <p:grpSpPr>
        <a:xfrm>
          <a:off x="0" y="0"/>
          <a:ext cx="0" cy="0"/>
          <a:chOff x="0" y="0"/>
          <a:chExt cx="0" cy="0"/>
        </a:xfrm>
      </p:grpSpPr>
      <p:sp>
        <p:nvSpPr>
          <p:cNvPr id="24" name="Shape 24"/>
          <p:cNvSpPr txBox="1">
            <a:spLocks noGrp="1"/>
          </p:cNvSpPr>
          <p:nvPr>
            <p:ph type="ctrTitle"/>
          </p:nvPr>
        </p:nvSpPr>
        <p:spPr>
          <a:xfrm>
            <a:off x="685800" y="1600200"/>
            <a:ext cx="7772400" cy="1779587"/>
          </a:xfrm>
          <a:prstGeom prst="rect">
            <a:avLst/>
          </a:prstGeom>
          <a:noFill/>
          <a:ln>
            <a:noFill/>
          </a:ln>
        </p:spPr>
        <p:txBody>
          <a:bodyPr lIns="91425" tIns="45700" rIns="91425" bIns="45700" anchor="b" anchorCtr="0">
            <a:noAutofit/>
          </a:bodyPr>
          <a:lstStyle/>
          <a:p>
            <a:pPr marL="0" marR="0" lvl="0" indent="0" algn="ctr" rtl="0">
              <a:lnSpc>
                <a:spcPct val="100000"/>
              </a:lnSpc>
              <a:spcBef>
                <a:spcPts val="0"/>
              </a:spcBef>
              <a:spcAft>
                <a:spcPts val="0"/>
              </a:spcAft>
              <a:buClr>
                <a:schemeClr val="dk1"/>
              </a:buClr>
              <a:buSzPct val="25000"/>
              <a:buFont typeface="Galdeano"/>
              <a:buNone/>
            </a:pPr>
            <a:r>
              <a:rPr lang="en-US" sz="4900" b="1" i="1" u="none" strike="noStrike" cap="none" baseline="0">
                <a:solidFill>
                  <a:schemeClr val="dk1"/>
                </a:solidFill>
                <a:latin typeface="Galdeano"/>
                <a:ea typeface="Galdeano"/>
                <a:cs typeface="Galdeano"/>
                <a:sym typeface="Galdeano"/>
                <a:rtl val="0"/>
              </a:rPr>
              <a:t>San Francisco Fire Department </a:t>
            </a:r>
            <a:br>
              <a:rPr lang="en-US" sz="4900" b="1" i="1" u="none" strike="noStrike" cap="none" baseline="0">
                <a:solidFill>
                  <a:schemeClr val="dk1"/>
                </a:solidFill>
                <a:latin typeface="Galdeano"/>
                <a:ea typeface="Galdeano"/>
                <a:cs typeface="Galdeano"/>
                <a:sym typeface="Galdeano"/>
                <a:rtl val="0"/>
              </a:rPr>
            </a:br>
            <a:r>
              <a:rPr lang="en-US" sz="4900" b="1" i="1" u="none" strike="noStrike" cap="none" baseline="0">
                <a:solidFill>
                  <a:schemeClr val="dk1"/>
                </a:solidFill>
                <a:latin typeface="Galdeano"/>
                <a:ea typeface="Galdeano"/>
                <a:cs typeface="Galdeano"/>
                <a:sym typeface="Galdeano"/>
                <a:rtl val="0"/>
              </a:rPr>
              <a:t>Chief Joanne Hayes-White</a:t>
            </a:r>
          </a:p>
        </p:txBody>
      </p:sp>
      <p:sp>
        <p:nvSpPr>
          <p:cNvPr id="25" name="Shape 25"/>
          <p:cNvSpPr txBox="1">
            <a:spLocks noGrp="1"/>
          </p:cNvSpPr>
          <p:nvPr>
            <p:ph type="subTitle" idx="1"/>
          </p:nvPr>
        </p:nvSpPr>
        <p:spPr>
          <a:xfrm>
            <a:off x="1371600" y="3556000"/>
            <a:ext cx="6400799" cy="1473199"/>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accent1"/>
              </a:buClr>
              <a:buFont typeface="Noto Sans Symbols"/>
              <a:buNone/>
            </a:pPr>
            <a:endParaRPr sz="2000" b="0" i="0" u="none" strike="noStrike" cap="none" baseline="0">
              <a:solidFill>
                <a:srgbClr val="FFFFFF"/>
              </a:solidFill>
              <a:latin typeface="Galdeano"/>
              <a:ea typeface="Galdeano"/>
              <a:cs typeface="Galdeano"/>
              <a:sym typeface="Galdeano"/>
              <a:rtl val="0"/>
            </a:endParaRPr>
          </a:p>
        </p:txBody>
      </p:sp>
      <p:pic>
        <p:nvPicPr>
          <p:cNvPr id="26" name="Shape 26"/>
          <p:cNvPicPr preferRelativeResize="0"/>
          <p:nvPr/>
        </p:nvPicPr>
        <p:blipFill rotWithShape="1">
          <a:blip r:embed="rId3">
            <a:alphaModFix/>
          </a:blip>
          <a:srcRect/>
          <a:stretch/>
        </p:blipFill>
        <p:spPr>
          <a:xfrm>
            <a:off x="3124200" y="3379787"/>
            <a:ext cx="2666998" cy="236220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Shape 202"/>
          <p:cNvSpPr txBox="1">
            <a:spLocks noGrp="1"/>
          </p:cNvSpPr>
          <p:nvPr>
            <p:ph type="title"/>
          </p:nvPr>
        </p:nvSpPr>
        <p:spPr>
          <a:xfrm>
            <a:off x="457200" y="152400"/>
            <a:ext cx="8229600" cy="143827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Galdeano"/>
              <a:buNone/>
            </a:pPr>
            <a:r>
              <a:rPr lang="en-US" sz="2400" b="1" i="1" u="none" strike="noStrike" cap="none" baseline="0">
                <a:solidFill>
                  <a:schemeClr val="dk1"/>
                </a:solidFill>
                <a:latin typeface="Galdeano"/>
                <a:ea typeface="Galdeano"/>
                <a:cs typeface="Galdeano"/>
                <a:sym typeface="Galdeano"/>
                <a:rtl val="0"/>
              </a:rPr>
              <a:t>New members wishing to become surf rescue swimmers must pass the SURF RESCUE COURSE held annually in early May. </a:t>
            </a:r>
          </a:p>
          <a:p>
            <a:pPr marL="0" marR="0" lvl="0" indent="0" algn="ctr" rtl="0">
              <a:lnSpc>
                <a:spcPct val="100000"/>
              </a:lnSpc>
              <a:spcBef>
                <a:spcPts val="0"/>
              </a:spcBef>
              <a:spcAft>
                <a:spcPts val="0"/>
              </a:spcAft>
              <a:buClr>
                <a:schemeClr val="dk1"/>
              </a:buClr>
              <a:buSzPct val="25000"/>
              <a:buFont typeface="Galdeano"/>
              <a:buNone/>
            </a:pPr>
            <a:r>
              <a:rPr lang="en-US" sz="2400" b="1" i="1" u="none" strike="noStrike" cap="none" baseline="0">
                <a:solidFill>
                  <a:schemeClr val="dk1"/>
                </a:solidFill>
                <a:latin typeface="Galdeano"/>
                <a:ea typeface="Galdeano"/>
                <a:cs typeface="Galdeano"/>
                <a:sym typeface="Galdeano"/>
                <a:rtl val="0"/>
              </a:rPr>
              <a:t>(The week long course starts in a pool and ends at Ocean Beach)</a:t>
            </a:r>
          </a:p>
        </p:txBody>
      </p:sp>
      <p:pic>
        <p:nvPicPr>
          <p:cNvPr id="203" name="Shape 203"/>
          <p:cNvPicPr preferRelativeResize="0">
            <a:picLocks noGrp="1"/>
          </p:cNvPicPr>
          <p:nvPr>
            <p:ph type="body" idx="1"/>
          </p:nvPr>
        </p:nvPicPr>
        <p:blipFill rotWithShape="1">
          <a:blip r:embed="rId3">
            <a:alphaModFix/>
          </a:blip>
          <a:srcRect/>
          <a:stretch/>
        </p:blipFill>
        <p:spPr>
          <a:xfrm>
            <a:off x="609600" y="1905000"/>
            <a:ext cx="4038598" cy="4800600"/>
          </a:xfrm>
          <a:prstGeom prst="rect">
            <a:avLst/>
          </a:prstGeom>
          <a:noFill/>
          <a:ln>
            <a:noFill/>
          </a:ln>
        </p:spPr>
      </p:pic>
      <p:pic>
        <p:nvPicPr>
          <p:cNvPr id="204" name="Shape 204"/>
          <p:cNvPicPr preferRelativeResize="0">
            <a:picLocks noGrp="1"/>
          </p:cNvPicPr>
          <p:nvPr>
            <p:ph type="body" idx="2"/>
          </p:nvPr>
        </p:nvPicPr>
        <p:blipFill rotWithShape="1">
          <a:blip r:embed="rId4">
            <a:alphaModFix/>
          </a:blip>
          <a:srcRect/>
          <a:stretch/>
        </p:blipFill>
        <p:spPr>
          <a:xfrm>
            <a:off x="4953000" y="1905000"/>
            <a:ext cx="3657600" cy="480060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Shape 209"/>
          <p:cNvSpPr txBox="1">
            <a:spLocks noGrp="1"/>
          </p:cNvSpPr>
          <p:nvPr>
            <p:ph type="title"/>
          </p:nvPr>
        </p:nvSpPr>
        <p:spPr>
          <a:xfrm>
            <a:off x="457200" y="265004"/>
            <a:ext cx="8229600" cy="2325600"/>
          </a:xfrm>
          <a:prstGeom prst="rect">
            <a:avLst/>
          </a:prstGeom>
          <a:noFill/>
          <a:ln>
            <a:noFill/>
          </a:ln>
        </p:spPr>
        <p:txBody>
          <a:bodyPr lIns="91425" tIns="91425" rIns="91425" bIns="91425" anchor="ctr" anchorCtr="0">
            <a:noAutofit/>
          </a:bodyPr>
          <a:lstStyle/>
          <a:p>
            <a:pPr marL="0" marR="0" lvl="0" indent="0" rtl="0">
              <a:lnSpc>
                <a:spcPct val="100000"/>
              </a:lnSpc>
              <a:spcBef>
                <a:spcPts val="0"/>
              </a:spcBef>
              <a:spcAft>
                <a:spcPts val="0"/>
              </a:spcAft>
              <a:buClr>
                <a:srgbClr val="000000"/>
              </a:buClr>
              <a:buSzPct val="25000"/>
              <a:buFont typeface="Galdeano"/>
              <a:buNone/>
            </a:pPr>
            <a:r>
              <a:rPr lang="en-US" sz="2400" b="1" i="1" u="none" strike="noStrike" cap="none" baseline="0" dirty="0">
                <a:solidFill>
                  <a:srgbClr val="000000"/>
                </a:solidFill>
                <a:latin typeface="Galdeano"/>
                <a:ea typeface="Galdeano"/>
                <a:cs typeface="Galdeano"/>
                <a:sym typeface="Galdeano"/>
                <a:rtl val="0"/>
              </a:rPr>
              <a:t>The SURF RESCUE COURSE consist of-</a:t>
            </a:r>
          </a:p>
          <a:p>
            <a:pPr marL="457200" marR="0" lvl="0" indent="-342900" algn="l" rtl="0">
              <a:lnSpc>
                <a:spcPct val="100000"/>
              </a:lnSpc>
              <a:spcBef>
                <a:spcPts val="0"/>
              </a:spcBef>
              <a:spcAft>
                <a:spcPts val="0"/>
              </a:spcAft>
              <a:buClr>
                <a:srgbClr val="000000"/>
              </a:buClr>
              <a:buSzPct val="100000"/>
              <a:buFont typeface="Galdeano"/>
              <a:buChar char="-"/>
            </a:pPr>
            <a:r>
              <a:rPr lang="en-US" sz="1800" b="1" i="1" u="none" strike="noStrike" cap="none" baseline="0" dirty="0" smtClean="0">
                <a:solidFill>
                  <a:srgbClr val="000000"/>
                </a:solidFill>
                <a:latin typeface="Galdeano"/>
                <a:ea typeface="Galdeano"/>
                <a:cs typeface="Galdeano"/>
                <a:sym typeface="Galdeano"/>
                <a:rtl val="0"/>
              </a:rPr>
              <a:t>Qualifying </a:t>
            </a:r>
            <a:r>
              <a:rPr lang="en-US" sz="1800" b="1" i="1" u="none" strike="noStrike" cap="none" baseline="0" dirty="0">
                <a:solidFill>
                  <a:srgbClr val="000000"/>
                </a:solidFill>
                <a:latin typeface="Galdeano"/>
                <a:ea typeface="Galdeano"/>
                <a:cs typeface="Galdeano"/>
                <a:sym typeface="Galdeano"/>
                <a:rtl val="0"/>
              </a:rPr>
              <a:t>400 </a:t>
            </a:r>
            <a:r>
              <a:rPr lang="en-US" sz="1800" b="1" i="1" u="none" strike="noStrike" cap="none" baseline="0" dirty="0" smtClean="0">
                <a:solidFill>
                  <a:srgbClr val="000000"/>
                </a:solidFill>
                <a:latin typeface="Galdeano"/>
                <a:ea typeface="Galdeano"/>
                <a:cs typeface="Galdeano"/>
                <a:sym typeface="Galdeano"/>
                <a:rtl val="0"/>
              </a:rPr>
              <a:t>yard </a:t>
            </a:r>
            <a:r>
              <a:rPr lang="en-US" sz="1800" b="1" i="1" u="none" strike="noStrike" cap="none" baseline="0" dirty="0">
                <a:solidFill>
                  <a:srgbClr val="000000"/>
                </a:solidFill>
                <a:latin typeface="Galdeano"/>
                <a:ea typeface="Galdeano"/>
                <a:cs typeface="Galdeano"/>
                <a:sym typeface="Galdeano"/>
                <a:rtl val="0"/>
              </a:rPr>
              <a:t>swim in 10 minutes (pool)</a:t>
            </a:r>
          </a:p>
          <a:p>
            <a:pPr marL="457200" marR="0" lvl="0" indent="-342900" algn="l" rtl="0">
              <a:lnSpc>
                <a:spcPct val="100000"/>
              </a:lnSpc>
              <a:spcBef>
                <a:spcPts val="0"/>
              </a:spcBef>
              <a:spcAft>
                <a:spcPts val="0"/>
              </a:spcAft>
              <a:buClr>
                <a:srgbClr val="000000"/>
              </a:buClr>
              <a:buSzPct val="100000"/>
              <a:buFont typeface="Galdeano"/>
              <a:buChar char="-"/>
            </a:pPr>
            <a:r>
              <a:rPr lang="en-US" sz="1800" b="1" i="1" u="none" strike="noStrike" cap="none" baseline="0" dirty="0">
                <a:solidFill>
                  <a:srgbClr val="000000"/>
                </a:solidFill>
                <a:latin typeface="Galdeano"/>
                <a:ea typeface="Galdeano"/>
                <a:cs typeface="Galdeano"/>
                <a:sym typeface="Galdeano"/>
                <a:rtl val="0"/>
              </a:rPr>
              <a:t>Complete an open water swim at Aquatic Park</a:t>
            </a:r>
          </a:p>
          <a:p>
            <a:pPr marL="457200" marR="0" lvl="0" indent="-342900" algn="l" rtl="0">
              <a:lnSpc>
                <a:spcPct val="100000"/>
              </a:lnSpc>
              <a:spcBef>
                <a:spcPts val="0"/>
              </a:spcBef>
              <a:spcAft>
                <a:spcPts val="0"/>
              </a:spcAft>
              <a:buClr>
                <a:srgbClr val="000000"/>
              </a:buClr>
              <a:buSzPct val="100000"/>
              <a:buFont typeface="Galdeano"/>
              <a:buChar char="-"/>
            </a:pPr>
            <a:r>
              <a:rPr lang="en-US" sz="1800" b="1" i="1" u="none" strike="noStrike" cap="none" baseline="0" dirty="0">
                <a:solidFill>
                  <a:srgbClr val="000000"/>
                </a:solidFill>
                <a:latin typeface="Galdeano"/>
                <a:ea typeface="Galdeano"/>
                <a:cs typeface="Galdeano"/>
                <a:sym typeface="Galdeano"/>
                <a:rtl val="0"/>
              </a:rPr>
              <a:t>Perform Rescue Techniques at China Beach</a:t>
            </a:r>
          </a:p>
          <a:p>
            <a:pPr marL="457200" marR="0" lvl="0" indent="-342900" algn="l" rtl="0">
              <a:lnSpc>
                <a:spcPct val="100000"/>
              </a:lnSpc>
              <a:spcBef>
                <a:spcPts val="0"/>
              </a:spcBef>
              <a:spcAft>
                <a:spcPts val="0"/>
              </a:spcAft>
              <a:buClr>
                <a:srgbClr val="000000"/>
              </a:buClr>
              <a:buSzPct val="100000"/>
              <a:buFont typeface="Galdeano"/>
              <a:buChar char="-"/>
            </a:pPr>
            <a:r>
              <a:rPr lang="en-US" sz="1800" b="1" i="1" u="none" strike="noStrike" cap="none" baseline="0" dirty="0">
                <a:solidFill>
                  <a:srgbClr val="000000"/>
                </a:solidFill>
                <a:latin typeface="Galdeano"/>
                <a:ea typeface="Galdeano"/>
                <a:cs typeface="Galdeano"/>
                <a:sym typeface="Galdeano"/>
                <a:rtl val="0"/>
              </a:rPr>
              <a:t>Learning how to read tides, rip currents, bay currents, and waves</a:t>
            </a:r>
          </a:p>
          <a:p>
            <a:pPr marL="457200" marR="0" lvl="0" indent="-342900" algn="l" rtl="0">
              <a:lnSpc>
                <a:spcPct val="100000"/>
              </a:lnSpc>
              <a:spcBef>
                <a:spcPts val="0"/>
              </a:spcBef>
              <a:spcAft>
                <a:spcPts val="0"/>
              </a:spcAft>
              <a:buClr>
                <a:schemeClr val="dk1"/>
              </a:buClr>
              <a:buSzPct val="100000"/>
              <a:buFont typeface="Galdeano"/>
              <a:buChar char="-"/>
            </a:pPr>
            <a:r>
              <a:rPr lang="en-US" sz="1800" b="1" i="1" u="none" strike="noStrike" cap="none" baseline="0" dirty="0">
                <a:solidFill>
                  <a:schemeClr val="dk1"/>
                </a:solidFill>
                <a:latin typeface="Galdeano"/>
                <a:ea typeface="Galdeano"/>
                <a:cs typeface="Galdeano"/>
                <a:sym typeface="Galdeano"/>
                <a:rtl val="0"/>
              </a:rPr>
              <a:t>Learning surf lifesaving techniques</a:t>
            </a:r>
          </a:p>
          <a:p>
            <a:pPr marL="457200" marR="0" lvl="0" indent="-342900" algn="l" rtl="0">
              <a:lnSpc>
                <a:spcPct val="100000"/>
              </a:lnSpc>
              <a:spcBef>
                <a:spcPts val="0"/>
              </a:spcBef>
              <a:spcAft>
                <a:spcPts val="0"/>
              </a:spcAft>
              <a:buClr>
                <a:srgbClr val="000000"/>
              </a:buClr>
              <a:buSzPct val="100000"/>
              <a:buFont typeface="Galdeano"/>
              <a:buChar char="-"/>
            </a:pPr>
            <a:r>
              <a:rPr lang="en-US" sz="1800" b="1" i="1" u="none" strike="noStrike" cap="none" baseline="0" dirty="0" smtClean="0">
                <a:solidFill>
                  <a:srgbClr val="000000"/>
                </a:solidFill>
                <a:latin typeface="Galdeano"/>
                <a:ea typeface="Galdeano"/>
                <a:cs typeface="Galdeano"/>
                <a:sym typeface="Galdeano"/>
                <a:rtl val="0"/>
              </a:rPr>
              <a:t>Members </a:t>
            </a:r>
            <a:r>
              <a:rPr lang="en-US" sz="1800" b="1" i="1" u="none" strike="noStrike" cap="none" baseline="0" dirty="0">
                <a:solidFill>
                  <a:srgbClr val="000000"/>
                </a:solidFill>
                <a:latin typeface="Galdeano"/>
                <a:ea typeface="Galdeano"/>
                <a:cs typeface="Galdeano"/>
                <a:sym typeface="Galdeano"/>
                <a:rtl val="0"/>
              </a:rPr>
              <a:t>must perform rescues at Ocean Beach to pass </a:t>
            </a:r>
          </a:p>
          <a:p>
            <a:pPr marL="457200" marR="0" lvl="0" indent="-342900" algn="l" rtl="0">
              <a:lnSpc>
                <a:spcPct val="100000"/>
              </a:lnSpc>
              <a:spcBef>
                <a:spcPts val="0"/>
              </a:spcBef>
              <a:spcAft>
                <a:spcPts val="0"/>
              </a:spcAft>
              <a:buClr>
                <a:srgbClr val="000000"/>
              </a:buClr>
              <a:buSzPct val="100000"/>
              <a:buFont typeface="Galdeano"/>
              <a:buChar char="-"/>
            </a:pPr>
            <a:r>
              <a:rPr lang="en-US" sz="1800" b="1" i="1" u="none" strike="noStrike" cap="none" baseline="0" dirty="0">
                <a:solidFill>
                  <a:srgbClr val="000000"/>
                </a:solidFill>
                <a:latin typeface="Galdeano"/>
                <a:ea typeface="Galdeano"/>
                <a:cs typeface="Galdeano"/>
                <a:sym typeface="Galdeano"/>
                <a:rtl val="0"/>
              </a:rPr>
              <a:t>Survive the course!!!</a:t>
            </a:r>
          </a:p>
        </p:txBody>
      </p:sp>
      <p:sp>
        <p:nvSpPr>
          <p:cNvPr id="210" name="Shape 210"/>
          <p:cNvSpPr txBox="1">
            <a:spLocks noGrp="1"/>
          </p:cNvSpPr>
          <p:nvPr>
            <p:ph type="body" idx="1"/>
          </p:nvPr>
        </p:nvSpPr>
        <p:spPr>
          <a:xfrm>
            <a:off x="676654" y="2679191"/>
            <a:ext cx="3822299" cy="3447299"/>
          </a:xfrm>
          <a:prstGeom prst="rect">
            <a:avLst/>
          </a:prstGeom>
          <a:noFill/>
          <a:ln>
            <a:noFill/>
          </a:ln>
        </p:spPr>
        <p:txBody>
          <a:bodyPr lIns="91425" tIns="91425" rIns="91425" bIns="91425" anchor="t" anchorCtr="0">
            <a:noAutofit/>
          </a:bodyPr>
          <a:lstStyle/>
          <a:p>
            <a:pPr marL="273050" marR="0" lvl="0" indent="-120650" algn="l" rtl="0">
              <a:lnSpc>
                <a:spcPct val="100000"/>
              </a:lnSpc>
              <a:spcBef>
                <a:spcPts val="0"/>
              </a:spcBef>
              <a:spcAft>
                <a:spcPts val="0"/>
              </a:spcAft>
              <a:buClr>
                <a:schemeClr val="accent1"/>
              </a:buClr>
              <a:buFont typeface="Noto Sans Symbols"/>
              <a:buNone/>
            </a:pPr>
            <a:endParaRPr sz="2400" b="0" i="0" u="none" strike="noStrike" cap="none" baseline="0">
              <a:solidFill>
                <a:schemeClr val="dk2"/>
              </a:solidFill>
              <a:latin typeface="Galdeano"/>
              <a:ea typeface="Galdeano"/>
              <a:cs typeface="Galdeano"/>
              <a:sym typeface="Galdeano"/>
              <a:rtl val="0"/>
            </a:endParaRPr>
          </a:p>
        </p:txBody>
      </p:sp>
      <p:sp>
        <p:nvSpPr>
          <p:cNvPr id="211" name="Shape 211"/>
          <p:cNvSpPr txBox="1">
            <a:spLocks noGrp="1"/>
          </p:cNvSpPr>
          <p:nvPr>
            <p:ph type="body" idx="2"/>
          </p:nvPr>
        </p:nvSpPr>
        <p:spPr>
          <a:xfrm>
            <a:off x="4645151" y="2679191"/>
            <a:ext cx="3822299" cy="3447299"/>
          </a:xfrm>
          <a:prstGeom prst="rect">
            <a:avLst/>
          </a:prstGeom>
          <a:noFill/>
          <a:ln>
            <a:noFill/>
          </a:ln>
        </p:spPr>
        <p:txBody>
          <a:bodyPr lIns="91425" tIns="91425" rIns="91425" bIns="91425" anchor="t" anchorCtr="0">
            <a:noAutofit/>
          </a:bodyPr>
          <a:lstStyle/>
          <a:p>
            <a:pPr marL="273050" marR="0" lvl="0" indent="-120650" algn="l" rtl="0">
              <a:lnSpc>
                <a:spcPct val="100000"/>
              </a:lnSpc>
              <a:spcBef>
                <a:spcPts val="0"/>
              </a:spcBef>
              <a:spcAft>
                <a:spcPts val="0"/>
              </a:spcAft>
              <a:buClr>
                <a:schemeClr val="accent1"/>
              </a:buClr>
              <a:buFont typeface="Noto Sans Symbols"/>
              <a:buNone/>
            </a:pPr>
            <a:endParaRPr sz="2400" b="0" i="0" u="none" strike="noStrike" cap="none" baseline="0">
              <a:solidFill>
                <a:schemeClr val="dk2"/>
              </a:solidFill>
              <a:latin typeface="Galdeano"/>
              <a:ea typeface="Galdeano"/>
              <a:cs typeface="Galdeano"/>
              <a:sym typeface="Galdeano"/>
              <a:rtl val="0"/>
            </a:endParaRPr>
          </a:p>
        </p:txBody>
      </p:sp>
      <p:pic>
        <p:nvPicPr>
          <p:cNvPr id="212" name="Shape 212"/>
          <p:cNvPicPr preferRelativeResize="0"/>
          <p:nvPr/>
        </p:nvPicPr>
        <p:blipFill/>
        <p:spPr>
          <a:xfrm>
            <a:off x="368200" y="2679186"/>
            <a:ext cx="4130749" cy="3303524"/>
          </a:xfrm>
          <a:prstGeom prst="rect">
            <a:avLst/>
          </a:prstGeom>
          <a:solidFill>
            <a:srgbClr val="FFFFFF"/>
          </a:solidFill>
          <a:ln>
            <a:noFill/>
          </a:ln>
        </p:spPr>
      </p:pic>
      <p:pic>
        <p:nvPicPr>
          <p:cNvPr id="213" name="Shape 213"/>
          <p:cNvPicPr preferRelativeResize="0"/>
          <p:nvPr/>
        </p:nvPicPr>
        <p:blipFill/>
        <p:spPr>
          <a:xfrm>
            <a:off x="4645150" y="2856350"/>
            <a:ext cx="4222800" cy="3303599"/>
          </a:xfrm>
          <a:prstGeom prst="rect">
            <a:avLst/>
          </a:prstGeom>
          <a:solidFill>
            <a:srgbClr val="FFFFFF"/>
          </a:solidFill>
          <a:ln>
            <a:noFill/>
          </a:ln>
        </p:spPr>
      </p:pic>
      <p:sp>
        <p:nvSpPr>
          <p:cNvPr id="214" name="Shape 214"/>
          <p:cNvSpPr txBox="1"/>
          <p:nvPr/>
        </p:nvSpPr>
        <p:spPr>
          <a:xfrm>
            <a:off x="-1565503" y="2856356"/>
            <a:ext cx="1318317" cy="1318317"/>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baseline="0">
              <a:solidFill>
                <a:srgbClr val="000000"/>
              </a:solidFill>
              <a:latin typeface="Arial"/>
              <a:ea typeface="Arial"/>
              <a:cs typeface="Arial"/>
              <a:sym typeface="Arial"/>
              <a:rtl val="0"/>
            </a:endParaRPr>
          </a:p>
        </p:txBody>
      </p:sp>
      <p:pic>
        <p:nvPicPr>
          <p:cNvPr id="215" name="Shape 215"/>
          <p:cNvPicPr preferRelativeResize="0"/>
          <p:nvPr/>
        </p:nvPicPr>
        <p:blipFill>
          <a:blip r:embed="rId3">
            <a:alphaModFix/>
          </a:blip>
          <a:stretch>
            <a:fillRect/>
          </a:stretch>
        </p:blipFill>
        <p:spPr>
          <a:xfrm>
            <a:off x="457200" y="2856350"/>
            <a:ext cx="4041748" cy="3303500"/>
          </a:xfrm>
          <a:prstGeom prst="rect">
            <a:avLst/>
          </a:prstGeom>
          <a:noFill/>
          <a:ln>
            <a:noFill/>
          </a:ln>
        </p:spPr>
      </p:pic>
      <p:pic>
        <p:nvPicPr>
          <p:cNvPr id="216" name="Shape 216"/>
          <p:cNvPicPr preferRelativeResize="0"/>
          <p:nvPr/>
        </p:nvPicPr>
        <p:blipFill>
          <a:blip r:embed="rId4">
            <a:alphaModFix/>
          </a:blip>
          <a:stretch>
            <a:fillRect/>
          </a:stretch>
        </p:blipFill>
        <p:spPr>
          <a:xfrm>
            <a:off x="4645150" y="2856350"/>
            <a:ext cx="4222799" cy="3620649"/>
          </a:xfrm>
          <a:prstGeom prst="rect">
            <a:avLst/>
          </a:prstGeom>
          <a:noFill/>
          <a:ln>
            <a:noFill/>
          </a:ln>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1998" y="2856349"/>
            <a:ext cx="4066847" cy="3879225"/>
          </a:xfrm>
          <a:prstGeom prst="rect">
            <a:avLst/>
          </a:prstGeom>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35047" y="2863520"/>
            <a:ext cx="4432902" cy="3879225"/>
          </a:xfrm>
          <a:prstGeom prst="rect">
            <a:avLst/>
          </a:prstGeom>
        </p:spPr>
      </p:pic>
    </p:spTree>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Shape 221"/>
          <p:cNvSpPr txBox="1">
            <a:spLocks noGrp="1"/>
          </p:cNvSpPr>
          <p:nvPr>
            <p:ph type="title"/>
          </p:nvPr>
        </p:nvSpPr>
        <p:spPr>
          <a:xfrm>
            <a:off x="457200" y="338137"/>
            <a:ext cx="8229600" cy="125253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Galdeano"/>
              <a:buNone/>
            </a:pPr>
            <a:r>
              <a:rPr lang="en-US" sz="2800" b="1" i="1" u="none" strike="noStrike" cap="none" baseline="0">
                <a:solidFill>
                  <a:schemeClr val="dk1"/>
                </a:solidFill>
                <a:latin typeface="Galdeano"/>
                <a:ea typeface="Galdeano"/>
                <a:cs typeface="Galdeano"/>
                <a:sym typeface="Galdeano"/>
                <a:rtl val="0"/>
              </a:rPr>
              <a:t>Surf Rescue members recertify every two years to hone lifesaving skills and stay updated with the latest surf rescue techniques and equipment.</a:t>
            </a:r>
          </a:p>
        </p:txBody>
      </p:sp>
      <p:pic>
        <p:nvPicPr>
          <p:cNvPr id="222" name="Shape 222"/>
          <p:cNvPicPr preferRelativeResize="0">
            <a:picLocks noGrp="1"/>
          </p:cNvPicPr>
          <p:nvPr>
            <p:ph type="body" idx="1"/>
          </p:nvPr>
        </p:nvPicPr>
        <p:blipFill rotWithShape="1">
          <a:blip r:embed="rId3">
            <a:alphaModFix/>
          </a:blip>
          <a:srcRect/>
          <a:stretch/>
        </p:blipFill>
        <p:spPr>
          <a:xfrm>
            <a:off x="304800" y="1828800"/>
            <a:ext cx="4340225" cy="4565650"/>
          </a:xfrm>
          <a:prstGeom prst="rect">
            <a:avLst/>
          </a:prstGeom>
          <a:noFill/>
          <a:ln>
            <a:noFill/>
          </a:ln>
        </p:spPr>
      </p:pic>
      <p:pic>
        <p:nvPicPr>
          <p:cNvPr id="223" name="Shape 223"/>
          <p:cNvPicPr preferRelativeResize="0">
            <a:picLocks noGrp="1"/>
          </p:cNvPicPr>
          <p:nvPr>
            <p:ph type="body" idx="2"/>
          </p:nvPr>
        </p:nvPicPr>
        <p:blipFill rotWithShape="1">
          <a:blip r:embed="rId4">
            <a:alphaModFix/>
          </a:blip>
          <a:srcRect/>
          <a:stretch/>
        </p:blipFill>
        <p:spPr>
          <a:xfrm>
            <a:off x="4876800" y="1828800"/>
            <a:ext cx="3962399" cy="457200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pic>
        <p:nvPicPr>
          <p:cNvPr id="262" name="Shape 262"/>
          <p:cNvPicPr preferRelativeResize="0">
            <a:picLocks noGrp="1"/>
          </p:cNvPicPr>
          <p:nvPr>
            <p:ph type="body" idx="1"/>
          </p:nvPr>
        </p:nvPicPr>
        <p:blipFill rotWithShape="1">
          <a:blip r:embed="rId3">
            <a:alphaModFix/>
          </a:blip>
          <a:srcRect/>
          <a:stretch/>
        </p:blipFill>
        <p:spPr>
          <a:xfrm>
            <a:off x="381000" y="1828800"/>
            <a:ext cx="8381999" cy="4876798"/>
          </a:xfrm>
          <a:prstGeom prst="rect">
            <a:avLst/>
          </a:prstGeom>
          <a:noFill/>
          <a:ln>
            <a:noFill/>
          </a:ln>
        </p:spPr>
      </p:pic>
      <p:sp>
        <p:nvSpPr>
          <p:cNvPr id="263" name="Shape 263"/>
          <p:cNvSpPr txBox="1">
            <a:spLocks noGrp="1"/>
          </p:cNvSpPr>
          <p:nvPr>
            <p:ph type="title"/>
          </p:nvPr>
        </p:nvSpPr>
        <p:spPr>
          <a:xfrm>
            <a:off x="457200" y="338125"/>
            <a:ext cx="8229600" cy="1490698"/>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Galdeano"/>
              <a:buNone/>
            </a:pPr>
            <a:r>
              <a:rPr lang="en-US" sz="2800" b="1" i="1" u="none" strike="noStrike" cap="none" baseline="0">
                <a:solidFill>
                  <a:schemeClr val="dk1"/>
                </a:solidFill>
                <a:latin typeface="Galdeano"/>
                <a:ea typeface="Galdeano"/>
                <a:cs typeface="Galdeano"/>
                <a:sym typeface="Galdeano"/>
                <a:rtl val="0"/>
              </a:rPr>
              <a:t>A single victim requires six rescue swimmers staged with the RGS - the Primary Team (2), the Intercept Team (2), the RIC Team (2). </a:t>
            </a:r>
          </a:p>
        </p:txBody>
      </p:sp>
    </p:spTree>
  </p:cSld>
  <p:clrMapOvr>
    <a:masterClrMapping/>
  </p:clrMapOvr>
  <p:transition spd="slow">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Shape 234"/>
          <p:cNvSpPr txBox="1">
            <a:spLocks noGrp="1"/>
          </p:cNvSpPr>
          <p:nvPr>
            <p:ph type="title"/>
          </p:nvPr>
        </p:nvSpPr>
        <p:spPr>
          <a:xfrm>
            <a:off x="4800600" y="337528"/>
            <a:ext cx="4114800" cy="45345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chemeClr val="dk1"/>
              </a:buClr>
              <a:buSzPct val="25000"/>
              <a:buFont typeface="Galdeano"/>
              <a:buNone/>
            </a:pPr>
            <a:r>
              <a:rPr lang="en-US" sz="2400" b="1" i="1" u="none" strike="noStrike" cap="none" baseline="0">
                <a:solidFill>
                  <a:schemeClr val="dk1"/>
                </a:solidFill>
                <a:latin typeface="Galdeano"/>
                <a:ea typeface="Galdeano"/>
                <a:cs typeface="Galdeano"/>
                <a:sym typeface="Galdeano"/>
                <a:rtl val="0"/>
              </a:rPr>
              <a:t>Captain Robert Styles recipient of the Sullivan Award, given for extreme bravery for saving a drowning swimmer during extreme conditions at Ocean Beach, gives instruction to seasoned surf rescue members.</a:t>
            </a:r>
          </a:p>
        </p:txBody>
      </p:sp>
      <p:sp>
        <p:nvSpPr>
          <p:cNvPr id="235" name="Shape 235"/>
          <p:cNvSpPr txBox="1">
            <a:spLocks noGrp="1"/>
          </p:cNvSpPr>
          <p:nvPr>
            <p:ph type="body" idx="1"/>
          </p:nvPr>
        </p:nvSpPr>
        <p:spPr>
          <a:xfrm>
            <a:off x="4881562" y="533400"/>
            <a:ext cx="3817937" cy="6095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en-US" sz="3200" b="1" i="1" u="none" strike="noStrike" cap="none" baseline="0">
                <a:solidFill>
                  <a:schemeClr val="dk1"/>
                </a:solidFill>
                <a:latin typeface="Galdeano"/>
                <a:ea typeface="Galdeano"/>
                <a:cs typeface="Galdeano"/>
                <a:sym typeface="Galdeano"/>
                <a:rtl val="0"/>
              </a:rPr>
              <a:t>Surf Rescue Training</a:t>
            </a:r>
          </a:p>
        </p:txBody>
      </p:sp>
      <p:pic>
        <p:nvPicPr>
          <p:cNvPr id="236" name="Shape 236"/>
          <p:cNvPicPr preferRelativeResize="0">
            <a:picLocks noGrp="1"/>
          </p:cNvPicPr>
          <p:nvPr>
            <p:ph type="pic" idx="4294967295"/>
          </p:nvPr>
        </p:nvPicPr>
        <p:blipFill rotWithShape="1">
          <a:blip r:embed="rId3">
            <a:alphaModFix/>
          </a:blip>
          <a:srcRect l="9378" r="9376"/>
          <a:stretch/>
        </p:blipFill>
        <p:spPr>
          <a:xfrm>
            <a:off x="549275" y="1116000"/>
            <a:ext cx="4290898" cy="4821600"/>
          </a:xfrm>
          <a:prstGeom prst="roundRect">
            <a:avLst>
              <a:gd name="adj" fmla="val 3924"/>
            </a:avLst>
          </a:prstGeom>
          <a:solidFill>
            <a:schemeClr val="accent1"/>
          </a:solidFill>
          <a:ln>
            <a:noFill/>
          </a:ln>
          <a:effectLst>
            <a:reflection stA="30000" endPos="30000" dist="5000" dir="5400000" sy="-100000" algn="bl" rotWithShape="0"/>
          </a:effectLst>
        </p:spPr>
      </p:pic>
    </p:spTree>
  </p:cSld>
  <p:clrMapOvr>
    <a:masterClrMapping/>
  </p:clrMapOvr>
  <p:transition spd="slow">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pic>
        <p:nvPicPr>
          <p:cNvPr id="299" name="Shape 299"/>
          <p:cNvPicPr preferRelativeResize="0">
            <a:picLocks noGrp="1"/>
          </p:cNvPicPr>
          <p:nvPr>
            <p:ph type="body" idx="1"/>
          </p:nvPr>
        </p:nvPicPr>
        <p:blipFill rotWithShape="1">
          <a:blip r:embed="rId3">
            <a:alphaModFix/>
          </a:blip>
          <a:srcRect/>
          <a:stretch/>
        </p:blipFill>
        <p:spPr>
          <a:xfrm>
            <a:off x="457200" y="1905000"/>
            <a:ext cx="8229600" cy="4724400"/>
          </a:xfrm>
          <a:prstGeom prst="rect">
            <a:avLst/>
          </a:prstGeom>
          <a:noFill/>
          <a:ln>
            <a:noFill/>
          </a:ln>
        </p:spPr>
      </p:pic>
      <p:sp>
        <p:nvSpPr>
          <p:cNvPr id="300" name="Shape 300"/>
          <p:cNvSpPr txBox="1">
            <a:spLocks noGrp="1"/>
          </p:cNvSpPr>
          <p:nvPr>
            <p:ph type="title"/>
          </p:nvPr>
        </p:nvSpPr>
        <p:spPr>
          <a:xfrm>
            <a:off x="457200" y="338137"/>
            <a:ext cx="8229600" cy="125253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Galdeano"/>
              <a:buNone/>
            </a:pPr>
            <a:r>
              <a:rPr lang="en-US" sz="3200" b="1" i="1" u="none" strike="noStrike" cap="none" baseline="0">
                <a:solidFill>
                  <a:schemeClr val="dk1"/>
                </a:solidFill>
                <a:latin typeface="Galdeano"/>
                <a:ea typeface="Galdeano"/>
                <a:cs typeface="Galdeano"/>
                <a:sym typeface="Galdeano"/>
                <a:rtl val="0"/>
              </a:rPr>
              <a:t>Rapid deployment of rescue swimmers and resources are key to a successful rescue.</a:t>
            </a:r>
          </a:p>
        </p:txBody>
      </p:sp>
    </p:spTree>
  </p:cSld>
  <p:clrMapOvr>
    <a:masterClrMapping/>
  </p:clrMapOvr>
  <p:transition spd="slow">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pic>
        <p:nvPicPr>
          <p:cNvPr id="241" name="Shape 241"/>
          <p:cNvPicPr preferRelativeResize="0">
            <a:picLocks noGrp="1"/>
          </p:cNvPicPr>
          <p:nvPr>
            <p:ph type="body" idx="1"/>
          </p:nvPr>
        </p:nvPicPr>
        <p:blipFill rotWithShape="1">
          <a:blip r:embed="rId3">
            <a:alphaModFix/>
          </a:blip>
          <a:srcRect/>
          <a:stretch/>
        </p:blipFill>
        <p:spPr>
          <a:xfrm>
            <a:off x="457200" y="1828800"/>
            <a:ext cx="8235950" cy="4800600"/>
          </a:xfrm>
          <a:prstGeom prst="rect">
            <a:avLst/>
          </a:prstGeom>
          <a:noFill/>
          <a:ln>
            <a:noFill/>
          </a:ln>
        </p:spPr>
      </p:pic>
      <p:sp>
        <p:nvSpPr>
          <p:cNvPr id="242" name="Shape 242"/>
          <p:cNvSpPr txBox="1">
            <a:spLocks noGrp="1"/>
          </p:cNvSpPr>
          <p:nvPr>
            <p:ph type="title"/>
          </p:nvPr>
        </p:nvSpPr>
        <p:spPr>
          <a:xfrm>
            <a:off x="479425" y="304800"/>
            <a:ext cx="8229600" cy="125253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Galdeano"/>
              <a:buNone/>
            </a:pPr>
            <a:r>
              <a:rPr lang="en-US" sz="2800" b="1" i="1" u="none" strike="noStrike" cap="none" baseline="0">
                <a:solidFill>
                  <a:schemeClr val="dk1"/>
                </a:solidFill>
                <a:latin typeface="Galdeano"/>
                <a:ea typeface="Galdeano"/>
                <a:cs typeface="Galdeano"/>
                <a:sym typeface="Galdeano"/>
                <a:rtl val="0"/>
              </a:rPr>
              <a:t>Members spend countless hours training on becoming expert boat and rescue watercraft operators.</a:t>
            </a:r>
          </a:p>
        </p:txBody>
      </p:sp>
    </p:spTree>
  </p:cSld>
  <p:clrMapOvr>
    <a:masterClrMapping/>
  </p:clrMapOvr>
  <p:transition spd="slow">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pic>
        <p:nvPicPr>
          <p:cNvPr id="228" name="Shape 228"/>
          <p:cNvPicPr preferRelativeResize="0">
            <a:picLocks noGrp="1"/>
          </p:cNvPicPr>
          <p:nvPr>
            <p:ph type="body" idx="1"/>
          </p:nvPr>
        </p:nvPicPr>
        <p:blipFill rotWithShape="1">
          <a:blip r:embed="rId3">
            <a:alphaModFix/>
          </a:blip>
          <a:srcRect/>
          <a:stretch/>
        </p:blipFill>
        <p:spPr>
          <a:xfrm>
            <a:off x="152400" y="1981200"/>
            <a:ext cx="8839199" cy="4572000"/>
          </a:xfrm>
          <a:prstGeom prst="rect">
            <a:avLst/>
          </a:prstGeom>
          <a:noFill/>
          <a:ln>
            <a:noFill/>
          </a:ln>
        </p:spPr>
      </p:pic>
      <p:sp>
        <p:nvSpPr>
          <p:cNvPr id="229" name="Shape 229"/>
          <p:cNvSpPr txBox="1">
            <a:spLocks noGrp="1"/>
          </p:cNvSpPr>
          <p:nvPr>
            <p:ph type="title"/>
          </p:nvPr>
        </p:nvSpPr>
        <p:spPr>
          <a:xfrm>
            <a:off x="457200" y="338137"/>
            <a:ext cx="8229600" cy="125253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Galdeano"/>
              <a:buNone/>
            </a:pPr>
            <a:r>
              <a:rPr lang="en-US" sz="3600" b="1" i="1" u="none" strike="noStrike" cap="none" baseline="0">
                <a:solidFill>
                  <a:schemeClr val="dk1"/>
                </a:solidFill>
                <a:latin typeface="Galdeano"/>
                <a:ea typeface="Galdeano"/>
                <a:cs typeface="Galdeano"/>
                <a:sym typeface="Galdeano"/>
                <a:rtl val="0"/>
              </a:rPr>
              <a:t>Currently the SFFD Surf Rescue Program has 236 Rescue Swimmers.</a:t>
            </a:r>
          </a:p>
        </p:txBody>
      </p:sp>
    </p:spTree>
  </p:cSld>
  <p:clrMapOvr>
    <a:masterClrMapping/>
  </p:clrMapOvr>
  <p:transition spd="slow">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Shape 274"/>
          <p:cNvSpPr txBox="1">
            <a:spLocks noGrp="1"/>
          </p:cNvSpPr>
          <p:nvPr>
            <p:ph type="title"/>
          </p:nvPr>
        </p:nvSpPr>
        <p:spPr>
          <a:xfrm>
            <a:off x="457200" y="338137"/>
            <a:ext cx="8229600" cy="125253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Galdeano"/>
              <a:buNone/>
            </a:pPr>
            <a:r>
              <a:rPr lang="en-US" sz="4000" b="0" i="0" u="none" strike="noStrike" cap="none" baseline="0">
                <a:solidFill>
                  <a:schemeClr val="dk1"/>
                </a:solidFill>
                <a:latin typeface="Galdeano"/>
                <a:ea typeface="Galdeano"/>
                <a:cs typeface="Galdeano"/>
                <a:sym typeface="Galdeano"/>
                <a:rtl val="0"/>
              </a:rPr>
              <a:t> </a:t>
            </a:r>
            <a:r>
              <a:rPr lang="en-US" sz="3200" b="1" i="1" u="none" strike="noStrike" cap="none" baseline="0">
                <a:solidFill>
                  <a:schemeClr val="dk1"/>
                </a:solidFill>
                <a:latin typeface="Galdeano"/>
                <a:ea typeface="Galdeano"/>
                <a:cs typeface="Galdeano"/>
                <a:sym typeface="Galdeano"/>
                <a:rtl val="0"/>
              </a:rPr>
              <a:t>Proper apparatus positioning will expedite locating and extracting the victim.</a:t>
            </a:r>
          </a:p>
        </p:txBody>
      </p:sp>
      <p:sp>
        <p:nvSpPr>
          <p:cNvPr id="275" name="Shape 275"/>
          <p:cNvSpPr txBox="1">
            <a:spLocks noGrp="1"/>
          </p:cNvSpPr>
          <p:nvPr>
            <p:ph type="body" idx="1"/>
          </p:nvPr>
        </p:nvSpPr>
        <p:spPr>
          <a:xfrm>
            <a:off x="676275" y="2678110"/>
            <a:ext cx="3822700" cy="639762"/>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accent1"/>
              </a:buClr>
              <a:buSzPct val="25000"/>
              <a:buFont typeface="Noto Sans Symbols"/>
              <a:buNone/>
            </a:pPr>
            <a:r>
              <a:rPr lang="en-US" sz="2800" b="1" i="1" u="none" strike="noStrike" cap="none" baseline="0">
                <a:solidFill>
                  <a:schemeClr val="dk1"/>
                </a:solidFill>
                <a:latin typeface="Galdeano"/>
                <a:ea typeface="Galdeano"/>
                <a:cs typeface="Galdeano"/>
                <a:sym typeface="Galdeano"/>
                <a:rtl val="0"/>
              </a:rPr>
              <a:t>CR1 / CR2 positions @ the shoreline</a:t>
            </a:r>
          </a:p>
        </p:txBody>
      </p:sp>
      <p:pic>
        <p:nvPicPr>
          <p:cNvPr id="276" name="Shape 276"/>
          <p:cNvPicPr preferRelativeResize="0">
            <a:picLocks noGrp="1"/>
          </p:cNvPicPr>
          <p:nvPr>
            <p:ph type="body" idx="2"/>
          </p:nvPr>
        </p:nvPicPr>
        <p:blipFill rotWithShape="1">
          <a:blip r:embed="rId3">
            <a:alphaModFix/>
          </a:blip>
          <a:srcRect/>
          <a:stretch/>
        </p:blipFill>
        <p:spPr>
          <a:xfrm>
            <a:off x="677862" y="3508375"/>
            <a:ext cx="3819525" cy="2538412"/>
          </a:xfrm>
          <a:prstGeom prst="rect">
            <a:avLst/>
          </a:prstGeom>
          <a:noFill/>
          <a:ln>
            <a:noFill/>
          </a:ln>
        </p:spPr>
      </p:pic>
      <p:sp>
        <p:nvSpPr>
          <p:cNvPr id="277" name="Shape 277"/>
          <p:cNvSpPr txBox="1">
            <a:spLocks noGrp="1"/>
          </p:cNvSpPr>
          <p:nvPr>
            <p:ph type="body" idx="3"/>
          </p:nvPr>
        </p:nvSpPr>
        <p:spPr>
          <a:xfrm>
            <a:off x="4648200" y="2667000"/>
            <a:ext cx="3822700" cy="639762"/>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accent1"/>
              </a:buClr>
              <a:buSzPct val="25000"/>
              <a:buFont typeface="Noto Sans Symbols"/>
              <a:buNone/>
            </a:pPr>
            <a:r>
              <a:rPr lang="en-US" sz="2800" b="1" i="1" u="none" strike="noStrike" cap="none" baseline="0">
                <a:solidFill>
                  <a:schemeClr val="dk1"/>
                </a:solidFill>
                <a:latin typeface="Galdeano"/>
                <a:ea typeface="Galdeano"/>
                <a:cs typeface="Galdeano"/>
                <a:sym typeface="Galdeano"/>
                <a:rtl val="0"/>
              </a:rPr>
              <a:t>Aerial spotter will assist locating the victim </a:t>
            </a:r>
          </a:p>
        </p:txBody>
      </p:sp>
      <p:pic>
        <p:nvPicPr>
          <p:cNvPr id="278" name="Shape 278"/>
          <p:cNvPicPr preferRelativeResize="0">
            <a:picLocks noGrp="1"/>
          </p:cNvPicPr>
          <p:nvPr>
            <p:ph type="body" idx="4"/>
          </p:nvPr>
        </p:nvPicPr>
        <p:blipFill rotWithShape="1">
          <a:blip r:embed="rId4">
            <a:alphaModFix/>
          </a:blip>
          <a:srcRect/>
          <a:stretch/>
        </p:blipFill>
        <p:spPr>
          <a:xfrm>
            <a:off x="4645025" y="3508375"/>
            <a:ext cx="3822700" cy="2538412"/>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pic>
        <p:nvPicPr>
          <p:cNvPr id="305" name="Shape 305"/>
          <p:cNvPicPr preferRelativeResize="0">
            <a:picLocks noGrp="1"/>
          </p:cNvPicPr>
          <p:nvPr>
            <p:ph type="body" idx="1"/>
          </p:nvPr>
        </p:nvPicPr>
        <p:blipFill rotWithShape="1">
          <a:blip r:embed="rId3">
            <a:alphaModFix/>
          </a:blip>
          <a:srcRect/>
          <a:stretch/>
        </p:blipFill>
        <p:spPr>
          <a:xfrm>
            <a:off x="228600" y="1828800"/>
            <a:ext cx="8686800" cy="5029199"/>
          </a:xfrm>
          <a:prstGeom prst="rect">
            <a:avLst/>
          </a:prstGeom>
          <a:noFill/>
          <a:ln>
            <a:noFill/>
          </a:ln>
        </p:spPr>
      </p:pic>
      <p:sp>
        <p:nvSpPr>
          <p:cNvPr id="306" name="Shape 306"/>
          <p:cNvSpPr txBox="1">
            <a:spLocks noGrp="1"/>
          </p:cNvSpPr>
          <p:nvPr>
            <p:ph type="title"/>
          </p:nvPr>
        </p:nvSpPr>
        <p:spPr>
          <a:xfrm>
            <a:off x="457200" y="338137"/>
            <a:ext cx="8229600" cy="125253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Galdeano"/>
              <a:buNone/>
            </a:pPr>
            <a:r>
              <a:rPr lang="en-US" sz="4400" b="1" i="1" u="none" strike="noStrike" cap="none" baseline="0">
                <a:solidFill>
                  <a:schemeClr val="dk1"/>
                </a:solidFill>
                <a:latin typeface="Galdeano"/>
                <a:ea typeface="Galdeano"/>
                <a:cs typeface="Galdeano"/>
                <a:sym typeface="Galdeano"/>
                <a:rtl val="0"/>
              </a:rPr>
              <a:t>Surf and Bay Rescue Response </a:t>
            </a:r>
            <a:br>
              <a:rPr lang="en-US" sz="4400" b="1" i="1" u="none" strike="noStrike" cap="none" baseline="0">
                <a:solidFill>
                  <a:schemeClr val="dk1"/>
                </a:solidFill>
                <a:latin typeface="Galdeano"/>
                <a:ea typeface="Galdeano"/>
                <a:cs typeface="Galdeano"/>
                <a:sym typeface="Galdeano"/>
                <a:rtl val="0"/>
              </a:rPr>
            </a:br>
            <a:r>
              <a:rPr lang="en-US" sz="4400" b="1" i="1" u="none" strike="noStrike" cap="none" baseline="0">
                <a:solidFill>
                  <a:schemeClr val="dk1"/>
                </a:solidFill>
                <a:latin typeface="Galdeano"/>
                <a:ea typeface="Galdeano"/>
                <a:cs typeface="Galdeano"/>
                <a:sym typeface="Galdeano"/>
                <a:rtl val="0"/>
              </a:rPr>
              <a:t>Statistics 2002 -2014</a:t>
            </a:r>
          </a:p>
        </p:txBody>
      </p:sp>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457200" y="338137"/>
            <a:ext cx="8229600" cy="1252498"/>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Galdeano"/>
              <a:buNone/>
            </a:pPr>
            <a:r>
              <a:rPr lang="en-US" sz="4000" b="1" i="1" u="none" strike="noStrike" cap="none" baseline="0">
                <a:solidFill>
                  <a:schemeClr val="dk1"/>
                </a:solidFill>
                <a:latin typeface="Galdeano"/>
                <a:ea typeface="Galdeano"/>
                <a:cs typeface="Galdeano"/>
                <a:sym typeface="Galdeano"/>
                <a:rtl val="0"/>
              </a:rPr>
              <a:t>SFFD Surf and Bay Rescue</a:t>
            </a:r>
            <a:br>
              <a:rPr lang="en-US" sz="4000" b="1" i="1" u="none" strike="noStrike" cap="none" baseline="0">
                <a:solidFill>
                  <a:schemeClr val="dk1"/>
                </a:solidFill>
                <a:latin typeface="Galdeano"/>
                <a:ea typeface="Galdeano"/>
                <a:cs typeface="Galdeano"/>
                <a:sym typeface="Galdeano"/>
                <a:rtl val="0"/>
              </a:rPr>
            </a:br>
            <a:r>
              <a:rPr lang="en-US" sz="4000" b="1" i="1" u="none" strike="noStrike" cap="none" baseline="0">
                <a:solidFill>
                  <a:schemeClr val="dk1"/>
                </a:solidFill>
                <a:latin typeface="Galdeano"/>
                <a:ea typeface="Galdeano"/>
                <a:cs typeface="Galdeano"/>
                <a:sym typeface="Galdeano"/>
                <a:rtl val="0"/>
              </a:rPr>
              <a:t>Programs</a:t>
            </a:r>
          </a:p>
        </p:txBody>
      </p:sp>
      <p:pic>
        <p:nvPicPr>
          <p:cNvPr id="84" name="Shape 84"/>
          <p:cNvPicPr preferRelativeResize="0"/>
          <p:nvPr/>
        </p:nvPicPr>
        <p:blipFill rotWithShape="1">
          <a:blip r:embed="rId3">
            <a:alphaModFix/>
          </a:blip>
          <a:srcRect/>
          <a:stretch/>
        </p:blipFill>
        <p:spPr>
          <a:xfrm>
            <a:off x="228600" y="1828800"/>
            <a:ext cx="8686800" cy="4876798"/>
          </a:xfrm>
          <a:prstGeom prst="rect">
            <a:avLst/>
          </a:prstGeom>
          <a:noFill/>
          <a:ln>
            <a:noFill/>
          </a:ln>
        </p:spPr>
      </p:pic>
      <p:pic>
        <p:nvPicPr>
          <p:cNvPr id="85" name="Shape 85"/>
          <p:cNvPicPr preferRelativeResize="0"/>
          <p:nvPr/>
        </p:nvPicPr>
        <p:blipFill rotWithShape="1">
          <a:blip r:embed="rId4">
            <a:alphaModFix/>
          </a:blip>
          <a:srcRect/>
          <a:stretch/>
        </p:blipFill>
        <p:spPr>
          <a:xfrm>
            <a:off x="228600" y="1590675"/>
            <a:ext cx="8686800" cy="5114925"/>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Shape 325"/>
          <p:cNvSpPr txBox="1">
            <a:spLocks noGrp="1"/>
          </p:cNvSpPr>
          <p:nvPr>
            <p:ph type="body" idx="1"/>
          </p:nvPr>
        </p:nvSpPr>
        <p:spPr>
          <a:xfrm>
            <a:off x="871537" y="2674935"/>
            <a:ext cx="7408862" cy="3451225"/>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accent1"/>
              </a:buClr>
              <a:buFont typeface="Noto Sans Symbols"/>
              <a:buNone/>
            </a:pPr>
            <a:endParaRPr sz="1800" b="0" i="0" u="none" strike="noStrike" cap="none" baseline="0">
              <a:solidFill>
                <a:schemeClr val="dk1"/>
              </a:solidFill>
              <a:latin typeface="Galdeano"/>
              <a:ea typeface="Galdeano"/>
              <a:cs typeface="Galdeano"/>
              <a:sym typeface="Galdeano"/>
              <a:rtl val="0"/>
            </a:endParaRPr>
          </a:p>
        </p:txBody>
      </p:sp>
      <p:sp>
        <p:nvSpPr>
          <p:cNvPr id="326" name="Shape 326"/>
          <p:cNvSpPr txBox="1">
            <a:spLocks noGrp="1"/>
          </p:cNvSpPr>
          <p:nvPr>
            <p:ph type="title"/>
          </p:nvPr>
        </p:nvSpPr>
        <p:spPr>
          <a:xfrm>
            <a:off x="457200" y="338137"/>
            <a:ext cx="8229600" cy="125253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FFFFFF"/>
              </a:buClr>
              <a:buFont typeface="Galdeano"/>
              <a:buNone/>
            </a:pPr>
            <a:endParaRPr sz="4400" b="0" i="0" u="none" strike="noStrike" cap="none" baseline="0">
              <a:solidFill>
                <a:srgbClr val="FFFFFF"/>
              </a:solidFill>
              <a:latin typeface="Galdeano"/>
              <a:ea typeface="Galdeano"/>
              <a:cs typeface="Galdeano"/>
              <a:sym typeface="Galdeano"/>
              <a:rtl val="0"/>
            </a:endParaRPr>
          </a:p>
        </p:txBody>
      </p:sp>
      <p:pic>
        <p:nvPicPr>
          <p:cNvPr id="327" name="Shape 327"/>
          <p:cNvPicPr preferRelativeResize="0"/>
          <p:nvPr/>
        </p:nvPicPr>
        <p:blipFill rotWithShape="1">
          <a:blip r:embed="rId3">
            <a:alphaModFix/>
          </a:blip>
          <a:srcRect/>
          <a:stretch/>
        </p:blipFill>
        <p:spPr>
          <a:xfrm>
            <a:off x="244475" y="280987"/>
            <a:ext cx="8655050" cy="6296025"/>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Shape 340"/>
          <p:cNvSpPr txBox="1">
            <a:spLocks noGrp="1"/>
          </p:cNvSpPr>
          <p:nvPr>
            <p:ph type="body" idx="1"/>
          </p:nvPr>
        </p:nvSpPr>
        <p:spPr>
          <a:xfrm>
            <a:off x="871537" y="2674935"/>
            <a:ext cx="7408862" cy="3451225"/>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accent1"/>
              </a:buClr>
              <a:buFont typeface="Noto Sans Symbols"/>
              <a:buNone/>
            </a:pPr>
            <a:endParaRPr sz="1800" b="0" i="0" u="none" strike="noStrike" cap="none" baseline="0">
              <a:solidFill>
                <a:schemeClr val="dk1"/>
              </a:solidFill>
              <a:latin typeface="Galdeano"/>
              <a:ea typeface="Galdeano"/>
              <a:cs typeface="Galdeano"/>
              <a:sym typeface="Galdeano"/>
              <a:rtl val="0"/>
            </a:endParaRPr>
          </a:p>
        </p:txBody>
      </p:sp>
      <p:sp>
        <p:nvSpPr>
          <p:cNvPr id="341" name="Shape 341"/>
          <p:cNvSpPr txBox="1">
            <a:spLocks noGrp="1"/>
          </p:cNvSpPr>
          <p:nvPr>
            <p:ph type="title"/>
          </p:nvPr>
        </p:nvSpPr>
        <p:spPr>
          <a:xfrm>
            <a:off x="457200" y="338137"/>
            <a:ext cx="8229600" cy="125253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FFFFFF"/>
              </a:buClr>
              <a:buFont typeface="Galdeano"/>
              <a:buNone/>
            </a:pPr>
            <a:endParaRPr sz="4400" b="0" i="0" u="none" strike="noStrike" cap="none" baseline="0">
              <a:solidFill>
                <a:srgbClr val="FFFFFF"/>
              </a:solidFill>
              <a:latin typeface="Galdeano"/>
              <a:ea typeface="Galdeano"/>
              <a:cs typeface="Galdeano"/>
              <a:sym typeface="Galdeano"/>
              <a:rtl val="0"/>
            </a:endParaRPr>
          </a:p>
        </p:txBody>
      </p:sp>
      <p:pic>
        <p:nvPicPr>
          <p:cNvPr id="342" name="Shape 342"/>
          <p:cNvPicPr preferRelativeResize="0"/>
          <p:nvPr/>
        </p:nvPicPr>
        <p:blipFill rotWithShape="1">
          <a:blip r:embed="rId3">
            <a:alphaModFix/>
          </a:blip>
          <a:srcRect/>
          <a:stretch/>
        </p:blipFill>
        <p:spPr>
          <a:xfrm>
            <a:off x="244475" y="280998"/>
            <a:ext cx="8654999" cy="629610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pic>
        <p:nvPicPr>
          <p:cNvPr id="380" name="Shape 380"/>
          <p:cNvPicPr preferRelativeResize="0">
            <a:picLocks noGrp="1"/>
          </p:cNvPicPr>
          <p:nvPr>
            <p:ph type="body" idx="1"/>
          </p:nvPr>
        </p:nvPicPr>
        <p:blipFill rotWithShape="1">
          <a:blip r:embed="rId3">
            <a:alphaModFix/>
          </a:blip>
          <a:srcRect/>
          <a:stretch/>
        </p:blipFill>
        <p:spPr>
          <a:xfrm>
            <a:off x="1295400" y="2895600"/>
            <a:ext cx="7086600" cy="3048000"/>
          </a:xfrm>
          <a:prstGeom prst="rect">
            <a:avLst/>
          </a:prstGeom>
          <a:noFill/>
          <a:ln>
            <a:noFill/>
          </a:ln>
        </p:spPr>
      </p:pic>
      <p:sp>
        <p:nvSpPr>
          <p:cNvPr id="381" name="Shape 381"/>
          <p:cNvSpPr txBox="1">
            <a:spLocks noGrp="1"/>
          </p:cNvSpPr>
          <p:nvPr>
            <p:ph type="title"/>
          </p:nvPr>
        </p:nvSpPr>
        <p:spPr>
          <a:xfrm>
            <a:off x="457200" y="338137"/>
            <a:ext cx="8229600" cy="125253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Galdeano"/>
              <a:buNone/>
            </a:pPr>
            <a:r>
              <a:rPr lang="en-US" sz="4000" b="1" i="1" u="none" strike="noStrike" cap="none" baseline="0">
                <a:solidFill>
                  <a:schemeClr val="dk1"/>
                </a:solidFill>
                <a:latin typeface="Galdeano"/>
                <a:ea typeface="Galdeano"/>
                <a:cs typeface="Galdeano"/>
                <a:sym typeface="Galdeano"/>
                <a:rtl val="0"/>
              </a:rPr>
              <a:t>SFFD and Inter- Agency Training</a:t>
            </a:r>
          </a:p>
        </p:txBody>
      </p:sp>
      <p:pic>
        <p:nvPicPr>
          <p:cNvPr id="382" name="Shape 382"/>
          <p:cNvPicPr preferRelativeResize="0"/>
          <p:nvPr/>
        </p:nvPicPr>
        <p:blipFill rotWithShape="1">
          <a:blip r:embed="rId4">
            <a:alphaModFix/>
          </a:blip>
          <a:srcRect/>
          <a:stretch/>
        </p:blipFill>
        <p:spPr>
          <a:xfrm>
            <a:off x="990600" y="2209800"/>
            <a:ext cx="7543800" cy="3962399"/>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Shape 411"/>
          <p:cNvSpPr txBox="1">
            <a:spLocks noGrp="1"/>
          </p:cNvSpPr>
          <p:nvPr>
            <p:ph type="title"/>
          </p:nvPr>
        </p:nvSpPr>
        <p:spPr>
          <a:xfrm>
            <a:off x="639762" y="307975"/>
            <a:ext cx="8229600" cy="125253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Galdeano"/>
              <a:buNone/>
            </a:pPr>
            <a:r>
              <a:rPr lang="en-US" sz="4400" b="1" i="1" u="none" strike="noStrike" cap="none" baseline="0">
                <a:solidFill>
                  <a:schemeClr val="dk1"/>
                </a:solidFill>
                <a:latin typeface="Galdeano"/>
                <a:ea typeface="Galdeano"/>
                <a:cs typeface="Galdeano"/>
                <a:sym typeface="Galdeano"/>
                <a:rtl val="0"/>
              </a:rPr>
              <a:t>Inter Agency Rescue Drill</a:t>
            </a:r>
            <a:br>
              <a:rPr lang="en-US" sz="4400" b="1" i="1" u="none" strike="noStrike" cap="none" baseline="0">
                <a:solidFill>
                  <a:schemeClr val="dk1"/>
                </a:solidFill>
                <a:latin typeface="Galdeano"/>
                <a:ea typeface="Galdeano"/>
                <a:cs typeface="Galdeano"/>
                <a:sym typeface="Galdeano"/>
                <a:rtl val="0"/>
              </a:rPr>
            </a:br>
            <a:r>
              <a:rPr lang="en-US" sz="4400" b="1" i="1" u="none" strike="noStrike" cap="none" baseline="0">
                <a:solidFill>
                  <a:schemeClr val="dk1"/>
                </a:solidFill>
                <a:latin typeface="Galdeano"/>
                <a:ea typeface="Galdeano"/>
                <a:cs typeface="Galdeano"/>
                <a:sym typeface="Galdeano"/>
                <a:rtl val="0"/>
              </a:rPr>
              <a:t>2014 Bay Rescue # 1</a:t>
            </a:r>
          </a:p>
        </p:txBody>
      </p:sp>
      <p:sp>
        <p:nvSpPr>
          <p:cNvPr id="412" name="Shape 412"/>
          <p:cNvSpPr txBox="1">
            <a:spLocks noGrp="1"/>
          </p:cNvSpPr>
          <p:nvPr>
            <p:ph type="body" idx="1"/>
          </p:nvPr>
        </p:nvSpPr>
        <p:spPr>
          <a:xfrm>
            <a:off x="676275" y="1905000"/>
            <a:ext cx="3822700" cy="533399"/>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accent1"/>
              </a:buClr>
              <a:buSzPct val="25000"/>
              <a:buFont typeface="Noto Sans Symbols"/>
              <a:buNone/>
            </a:pPr>
            <a:r>
              <a:rPr lang="en-US" sz="2800" b="1" i="1" u="none" strike="noStrike" cap="none" baseline="0">
                <a:solidFill>
                  <a:schemeClr val="dk1"/>
                </a:solidFill>
                <a:latin typeface="Galdeano"/>
                <a:ea typeface="Galdeano"/>
                <a:cs typeface="Galdeano"/>
                <a:sym typeface="Galdeano"/>
                <a:rtl val="0"/>
              </a:rPr>
              <a:t>SFFD Police Moose Boat</a:t>
            </a:r>
          </a:p>
        </p:txBody>
      </p:sp>
      <p:pic>
        <p:nvPicPr>
          <p:cNvPr id="413" name="Shape 413"/>
          <p:cNvPicPr preferRelativeResize="0">
            <a:picLocks noGrp="1"/>
          </p:cNvPicPr>
          <p:nvPr>
            <p:ph type="body" idx="2"/>
          </p:nvPr>
        </p:nvPicPr>
        <p:blipFill rotWithShape="1">
          <a:blip r:embed="rId3">
            <a:alphaModFix/>
          </a:blip>
          <a:srcRect/>
          <a:stretch/>
        </p:blipFill>
        <p:spPr>
          <a:xfrm>
            <a:off x="457200" y="2819400"/>
            <a:ext cx="4040187" cy="3230560"/>
          </a:xfrm>
          <a:prstGeom prst="rect">
            <a:avLst/>
          </a:prstGeom>
          <a:noFill/>
          <a:ln>
            <a:noFill/>
          </a:ln>
        </p:spPr>
      </p:pic>
      <p:sp>
        <p:nvSpPr>
          <p:cNvPr id="414" name="Shape 414"/>
          <p:cNvSpPr txBox="1">
            <a:spLocks noGrp="1"/>
          </p:cNvSpPr>
          <p:nvPr>
            <p:ph type="body" idx="3"/>
          </p:nvPr>
        </p:nvSpPr>
        <p:spPr>
          <a:xfrm>
            <a:off x="4648200" y="1905000"/>
            <a:ext cx="3822700" cy="533399"/>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accent1"/>
              </a:buClr>
              <a:buSzPct val="25000"/>
              <a:buFont typeface="Noto Sans Symbols"/>
              <a:buNone/>
            </a:pPr>
            <a:r>
              <a:rPr lang="en-US" sz="2800" b="1" i="1" u="none" strike="noStrike" cap="none" baseline="0">
                <a:solidFill>
                  <a:schemeClr val="dk1"/>
                </a:solidFill>
                <a:latin typeface="Galdeano"/>
                <a:ea typeface="Galdeano"/>
                <a:cs typeface="Galdeano"/>
                <a:sym typeface="Galdeano"/>
                <a:rtl val="0"/>
              </a:rPr>
              <a:t>National Park Rescue</a:t>
            </a:r>
          </a:p>
        </p:txBody>
      </p:sp>
      <p:pic>
        <p:nvPicPr>
          <p:cNvPr id="415" name="Shape 415"/>
          <p:cNvPicPr preferRelativeResize="0">
            <a:picLocks noGrp="1"/>
          </p:cNvPicPr>
          <p:nvPr>
            <p:ph type="body" idx="4"/>
          </p:nvPr>
        </p:nvPicPr>
        <p:blipFill rotWithShape="1">
          <a:blip r:embed="rId4">
            <a:alphaModFix/>
          </a:blip>
          <a:srcRect/>
          <a:stretch/>
        </p:blipFill>
        <p:spPr>
          <a:xfrm>
            <a:off x="4645025" y="2819400"/>
            <a:ext cx="4117975" cy="323056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Shape 428"/>
          <p:cNvSpPr txBox="1">
            <a:spLocks noGrp="1"/>
          </p:cNvSpPr>
          <p:nvPr>
            <p:ph type="title"/>
          </p:nvPr>
        </p:nvSpPr>
        <p:spPr>
          <a:xfrm>
            <a:off x="457200" y="338137"/>
            <a:ext cx="8229600" cy="1719262"/>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Galdeano"/>
              <a:buNone/>
            </a:pPr>
            <a:r>
              <a:rPr lang="en-US" sz="2800" b="1" i="1" u="none" strike="noStrike" cap="none" baseline="0">
                <a:solidFill>
                  <a:schemeClr val="dk1"/>
                </a:solidFill>
                <a:latin typeface="Galdeano"/>
                <a:ea typeface="Galdeano"/>
                <a:cs typeface="Galdeano"/>
                <a:sym typeface="Galdeano"/>
                <a:rtl val="0"/>
              </a:rPr>
              <a:t>Members from Rescue 1 dive team and rescue swimmers from Fire Station 16 train with </a:t>
            </a:r>
            <a:br>
              <a:rPr lang="en-US" sz="2800" b="1" i="1" u="none" strike="noStrike" cap="none" baseline="0">
                <a:solidFill>
                  <a:schemeClr val="dk1"/>
                </a:solidFill>
                <a:latin typeface="Galdeano"/>
                <a:ea typeface="Galdeano"/>
                <a:cs typeface="Galdeano"/>
                <a:sym typeface="Galdeano"/>
                <a:rtl val="0"/>
              </a:rPr>
            </a:br>
            <a:r>
              <a:rPr lang="en-US" sz="2800" b="1" i="1" u="none" strike="noStrike" cap="none" baseline="0">
                <a:solidFill>
                  <a:schemeClr val="dk1"/>
                </a:solidFill>
                <a:latin typeface="Galdeano"/>
                <a:ea typeface="Galdeano"/>
                <a:cs typeface="Galdeano"/>
                <a:sym typeface="Galdeano"/>
                <a:rtl val="0"/>
              </a:rPr>
              <a:t> CHP  to add rapid response Helo casting to their many skills .</a:t>
            </a:r>
          </a:p>
        </p:txBody>
      </p:sp>
      <p:pic>
        <p:nvPicPr>
          <p:cNvPr id="429" name="Shape 429"/>
          <p:cNvPicPr preferRelativeResize="0">
            <a:picLocks noGrp="1"/>
          </p:cNvPicPr>
          <p:nvPr>
            <p:ph type="body" idx="1"/>
          </p:nvPr>
        </p:nvPicPr>
        <p:blipFill rotWithShape="1">
          <a:blip r:embed="rId3">
            <a:alphaModFix/>
          </a:blip>
          <a:srcRect/>
          <a:stretch/>
        </p:blipFill>
        <p:spPr>
          <a:xfrm>
            <a:off x="381000" y="2590800"/>
            <a:ext cx="4190999" cy="3535362"/>
          </a:xfrm>
          <a:prstGeom prst="rect">
            <a:avLst/>
          </a:prstGeom>
          <a:noFill/>
          <a:ln>
            <a:noFill/>
          </a:ln>
        </p:spPr>
      </p:pic>
      <p:pic>
        <p:nvPicPr>
          <p:cNvPr id="430" name="Shape 430"/>
          <p:cNvPicPr preferRelativeResize="0">
            <a:picLocks noGrp="1"/>
          </p:cNvPicPr>
          <p:nvPr>
            <p:ph type="body" idx="2"/>
          </p:nvPr>
        </p:nvPicPr>
        <p:blipFill rotWithShape="1">
          <a:blip r:embed="rId4">
            <a:alphaModFix/>
          </a:blip>
          <a:srcRect/>
          <a:stretch/>
        </p:blipFill>
        <p:spPr>
          <a:xfrm>
            <a:off x="4645025" y="2590800"/>
            <a:ext cx="4041773" cy="3535362"/>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Shape 435"/>
          <p:cNvSpPr txBox="1">
            <a:spLocks noGrp="1"/>
          </p:cNvSpPr>
          <p:nvPr>
            <p:ph type="title"/>
          </p:nvPr>
        </p:nvSpPr>
        <p:spPr>
          <a:xfrm>
            <a:off x="457200" y="338137"/>
            <a:ext cx="8229600" cy="125253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Galdeano"/>
              <a:buNone/>
            </a:pPr>
            <a:r>
              <a:rPr lang="en-US" sz="2800" b="1" i="1" u="none" strike="noStrike" cap="none" baseline="0" dirty="0">
                <a:solidFill>
                  <a:schemeClr val="dk1"/>
                </a:solidFill>
                <a:latin typeface="Galdeano"/>
                <a:ea typeface="Galdeano"/>
                <a:cs typeface="Galdeano"/>
                <a:sym typeface="Galdeano"/>
                <a:rtl val="0"/>
              </a:rPr>
              <a:t>National Park </a:t>
            </a:r>
            <a:r>
              <a:rPr lang="en-US" sz="2800" b="1" i="1" u="none" strike="noStrike" cap="none" baseline="0" dirty="0" smtClean="0">
                <a:solidFill>
                  <a:schemeClr val="dk1"/>
                </a:solidFill>
                <a:latin typeface="Galdeano"/>
                <a:ea typeface="Galdeano"/>
                <a:cs typeface="Galdeano"/>
                <a:sym typeface="Galdeano"/>
                <a:rtl val="0"/>
              </a:rPr>
              <a:t>Beach Patrol are </a:t>
            </a:r>
            <a:r>
              <a:rPr lang="en-US" sz="2800" b="1" i="1" u="none" strike="noStrike" cap="none" baseline="0" dirty="0">
                <a:solidFill>
                  <a:schemeClr val="dk1"/>
                </a:solidFill>
                <a:latin typeface="Galdeano"/>
                <a:ea typeface="Galdeano"/>
                <a:cs typeface="Galdeano"/>
                <a:sym typeface="Galdeano"/>
                <a:rtl val="0"/>
              </a:rPr>
              <a:t>a valuable resource and assist with bi-weekly surf rescue instruction and inter-agency  drills.</a:t>
            </a:r>
          </a:p>
        </p:txBody>
      </p:sp>
      <p:pic>
        <p:nvPicPr>
          <p:cNvPr id="436" name="Shape 436"/>
          <p:cNvPicPr preferRelativeResize="0">
            <a:picLocks noGrp="1"/>
          </p:cNvPicPr>
          <p:nvPr>
            <p:ph type="body" idx="1"/>
          </p:nvPr>
        </p:nvPicPr>
        <p:blipFill rotWithShape="1">
          <a:blip r:embed="rId3">
            <a:alphaModFix/>
          </a:blip>
          <a:srcRect/>
          <a:stretch/>
        </p:blipFill>
        <p:spPr>
          <a:xfrm>
            <a:off x="533400" y="2286000"/>
            <a:ext cx="4648198" cy="3675060"/>
          </a:xfrm>
          <a:prstGeom prst="rect">
            <a:avLst/>
          </a:prstGeom>
          <a:noFill/>
          <a:ln>
            <a:noFill/>
          </a:ln>
        </p:spPr>
      </p:pic>
      <p:pic>
        <p:nvPicPr>
          <p:cNvPr id="437" name="Shape 437"/>
          <p:cNvPicPr preferRelativeResize="0">
            <a:picLocks noGrp="1"/>
          </p:cNvPicPr>
          <p:nvPr>
            <p:ph type="body" idx="2"/>
          </p:nvPr>
        </p:nvPicPr>
        <p:blipFill rotWithShape="1">
          <a:blip r:embed="rId4">
            <a:alphaModFix/>
          </a:blip>
          <a:srcRect/>
          <a:stretch/>
        </p:blipFill>
        <p:spPr>
          <a:xfrm>
            <a:off x="5562600" y="2286000"/>
            <a:ext cx="2743199" cy="367506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pic>
        <p:nvPicPr>
          <p:cNvPr id="506" name="Shape 506"/>
          <p:cNvPicPr preferRelativeResize="0">
            <a:picLocks noGrp="1"/>
          </p:cNvPicPr>
          <p:nvPr>
            <p:ph type="body" idx="1"/>
          </p:nvPr>
        </p:nvPicPr>
        <p:blipFill rotWithShape="1">
          <a:blip r:embed="rId3">
            <a:alphaModFix/>
          </a:blip>
          <a:srcRect/>
          <a:stretch/>
        </p:blipFill>
        <p:spPr>
          <a:xfrm>
            <a:off x="533400" y="1905000"/>
            <a:ext cx="8153398" cy="4800600"/>
          </a:xfrm>
          <a:prstGeom prst="rect">
            <a:avLst/>
          </a:prstGeom>
          <a:noFill/>
          <a:ln>
            <a:noFill/>
          </a:ln>
        </p:spPr>
      </p:pic>
      <p:sp>
        <p:nvSpPr>
          <p:cNvPr id="507" name="Shape 507"/>
          <p:cNvSpPr txBox="1">
            <a:spLocks noGrp="1"/>
          </p:cNvSpPr>
          <p:nvPr>
            <p:ph type="title"/>
          </p:nvPr>
        </p:nvSpPr>
        <p:spPr>
          <a:xfrm>
            <a:off x="457200" y="338137"/>
            <a:ext cx="8229600" cy="1262062"/>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Galdeano"/>
              <a:buNone/>
            </a:pPr>
            <a:r>
              <a:rPr lang="en-US" sz="2900" b="1" i="1" u="none" strike="noStrike" cap="none" baseline="0" dirty="0">
                <a:solidFill>
                  <a:schemeClr val="dk1"/>
                </a:solidFill>
                <a:latin typeface="Galdeano"/>
                <a:ea typeface="Galdeano"/>
                <a:cs typeface="Galdeano"/>
                <a:sym typeface="Galdeano"/>
                <a:rtl val="0"/>
              </a:rPr>
              <a:t>National Park </a:t>
            </a:r>
            <a:r>
              <a:rPr lang="en-US" sz="2900" b="1" i="1" u="none" strike="noStrike" cap="none" baseline="0" dirty="0" smtClean="0">
                <a:solidFill>
                  <a:schemeClr val="dk1"/>
                </a:solidFill>
                <a:latin typeface="Galdeano"/>
                <a:ea typeface="Galdeano"/>
                <a:cs typeface="Galdeano"/>
                <a:sym typeface="Galdeano"/>
                <a:rtl val="0"/>
              </a:rPr>
              <a:t>Beach Patrol carry </a:t>
            </a:r>
            <a:r>
              <a:rPr lang="en-US" sz="2900" b="1" i="1" u="none" strike="noStrike" cap="none" baseline="0" dirty="0">
                <a:solidFill>
                  <a:schemeClr val="dk1"/>
                </a:solidFill>
                <a:latin typeface="Galdeano"/>
                <a:ea typeface="Galdeano"/>
                <a:cs typeface="Galdeano"/>
                <a:sym typeface="Galdeano"/>
                <a:rtl val="0"/>
              </a:rPr>
              <a:t>SFFD radios and monitor attack channels 7 &amp; 8 and are a valuable resource with </a:t>
            </a:r>
            <a:r>
              <a:rPr lang="en-US" sz="2900" b="1" i="1" u="none" strike="noStrike" cap="none" baseline="0" dirty="0" smtClean="0">
                <a:solidFill>
                  <a:schemeClr val="dk1"/>
                </a:solidFill>
                <a:latin typeface="Galdeano"/>
                <a:ea typeface="Galdeano"/>
                <a:cs typeface="Galdeano"/>
                <a:sym typeface="Galdeano"/>
                <a:rtl val="0"/>
              </a:rPr>
              <a:t>updates</a:t>
            </a:r>
            <a:r>
              <a:rPr lang="en-US" sz="2900" b="1" i="1" u="none" strike="noStrike" cap="none" baseline="0" dirty="0">
                <a:solidFill>
                  <a:schemeClr val="dk1"/>
                </a:solidFill>
                <a:latin typeface="Galdeano"/>
                <a:ea typeface="Galdeano"/>
                <a:cs typeface="Galdeano"/>
                <a:sym typeface="Galdeano"/>
                <a:rtl val="0"/>
              </a:rPr>
              <a:t>.</a:t>
            </a:r>
          </a:p>
        </p:txBody>
      </p:sp>
    </p:spTree>
  </p:cSld>
  <p:clrMapOvr>
    <a:masterClrMapping/>
  </p:clrMapOvr>
  <p:transition spd="slow">
    <p:cu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pic>
        <p:nvPicPr>
          <p:cNvPr id="482" name="Shape 482"/>
          <p:cNvPicPr preferRelativeResize="0">
            <a:picLocks noGrp="1"/>
          </p:cNvPicPr>
          <p:nvPr>
            <p:ph type="body" idx="1"/>
          </p:nvPr>
        </p:nvPicPr>
        <p:blipFill rotWithShape="1">
          <a:blip r:embed="rId3">
            <a:alphaModFix/>
          </a:blip>
          <a:srcRect/>
          <a:stretch/>
        </p:blipFill>
        <p:spPr>
          <a:xfrm>
            <a:off x="457200" y="1752600"/>
            <a:ext cx="8229600" cy="4876798"/>
          </a:xfrm>
          <a:prstGeom prst="rect">
            <a:avLst/>
          </a:prstGeom>
          <a:noFill/>
          <a:ln>
            <a:noFill/>
          </a:ln>
        </p:spPr>
      </p:pic>
      <p:sp>
        <p:nvSpPr>
          <p:cNvPr id="483" name="Shape 483"/>
          <p:cNvSpPr txBox="1">
            <a:spLocks noGrp="1"/>
          </p:cNvSpPr>
          <p:nvPr>
            <p:ph type="title"/>
          </p:nvPr>
        </p:nvSpPr>
        <p:spPr>
          <a:xfrm>
            <a:off x="457200" y="338137"/>
            <a:ext cx="8229600" cy="125253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Galdeano"/>
              <a:buNone/>
            </a:pPr>
            <a:r>
              <a:rPr lang="en-US" sz="2400" b="1" i="1" u="none" strike="noStrike" cap="none" baseline="0">
                <a:solidFill>
                  <a:schemeClr val="dk1"/>
                </a:solidFill>
                <a:latin typeface="Galdeano"/>
                <a:ea typeface="Galdeano"/>
                <a:cs typeface="Galdeano"/>
                <a:sym typeface="Galdeano"/>
                <a:rtl val="0"/>
              </a:rPr>
              <a:t>Dispatched with RB1 out of the St. Francis Yacht marina -</a:t>
            </a:r>
          </a:p>
          <a:p>
            <a:pPr marL="0" marR="0" lvl="0" indent="0" algn="ctr" rtl="0">
              <a:lnSpc>
                <a:spcPct val="100000"/>
              </a:lnSpc>
              <a:spcBef>
                <a:spcPts val="0"/>
              </a:spcBef>
              <a:spcAft>
                <a:spcPts val="0"/>
              </a:spcAft>
              <a:buClr>
                <a:schemeClr val="dk1"/>
              </a:buClr>
              <a:buSzPct val="25000"/>
              <a:buFont typeface="Galdeano"/>
              <a:buNone/>
            </a:pPr>
            <a:r>
              <a:rPr lang="en-US" sz="2400" b="1" i="1" u="none" strike="noStrike" cap="none" baseline="0">
                <a:solidFill>
                  <a:schemeClr val="dk1"/>
                </a:solidFill>
                <a:latin typeface="Galdeano"/>
                <a:ea typeface="Galdeano"/>
                <a:cs typeface="Galdeano"/>
                <a:sym typeface="Galdeano"/>
                <a:rtl val="0"/>
              </a:rPr>
              <a:t>SFFD Rescue Water Craft 1 &amp; 2 add rapid response and maneuverability and assist with all Ocean &amp; Bay Operations</a:t>
            </a:r>
            <a:br>
              <a:rPr lang="en-US" sz="2400" b="1" i="1" u="none" strike="noStrike" cap="none" baseline="0">
                <a:solidFill>
                  <a:schemeClr val="dk1"/>
                </a:solidFill>
                <a:latin typeface="Galdeano"/>
                <a:ea typeface="Galdeano"/>
                <a:cs typeface="Galdeano"/>
                <a:sym typeface="Galdeano"/>
                <a:rtl val="0"/>
              </a:rPr>
            </a:br>
            <a:r>
              <a:rPr lang="en-US" sz="2400" b="1" i="1" u="none" strike="noStrike" cap="none" baseline="0">
                <a:solidFill>
                  <a:schemeClr val="dk1"/>
                </a:solidFill>
                <a:latin typeface="Galdeano"/>
                <a:ea typeface="Galdeano"/>
                <a:cs typeface="Galdeano"/>
                <a:sym typeface="Galdeano"/>
                <a:rtl val="0"/>
              </a:rPr>
              <a:t>and events.</a:t>
            </a:r>
          </a:p>
        </p:txBody>
      </p:sp>
    </p:spTree>
  </p:cSld>
  <p:clrMapOvr>
    <a:masterClrMapping/>
  </p:clrMapOvr>
  <p:transition spd="slow">
    <p:cu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Shape 488"/>
          <p:cNvSpPr txBox="1">
            <a:spLocks noGrp="1"/>
          </p:cNvSpPr>
          <p:nvPr>
            <p:ph type="body" idx="1"/>
          </p:nvPr>
        </p:nvSpPr>
        <p:spPr>
          <a:xfrm>
            <a:off x="871537" y="2674935"/>
            <a:ext cx="7408862" cy="3451225"/>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accent1"/>
              </a:buClr>
              <a:buFont typeface="Noto Sans Symbols"/>
              <a:buNone/>
            </a:pPr>
            <a:endParaRPr sz="1800" b="0" i="0" u="none" strike="noStrike" cap="none" baseline="0">
              <a:solidFill>
                <a:schemeClr val="dk1"/>
              </a:solidFill>
              <a:latin typeface="Galdeano"/>
              <a:ea typeface="Galdeano"/>
              <a:cs typeface="Galdeano"/>
              <a:sym typeface="Galdeano"/>
              <a:rtl val="0"/>
            </a:endParaRPr>
          </a:p>
        </p:txBody>
      </p:sp>
      <p:sp>
        <p:nvSpPr>
          <p:cNvPr id="489" name="Shape 489"/>
          <p:cNvSpPr txBox="1">
            <a:spLocks noGrp="1"/>
          </p:cNvSpPr>
          <p:nvPr>
            <p:ph type="title"/>
          </p:nvPr>
        </p:nvSpPr>
        <p:spPr>
          <a:xfrm>
            <a:off x="457200" y="338137"/>
            <a:ext cx="8229600" cy="1643062"/>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Galdeano"/>
              <a:buNone/>
            </a:pPr>
            <a:r>
              <a:rPr lang="en-US" sz="3200" b="1" i="1" u="none" strike="noStrike" cap="none" baseline="0">
                <a:solidFill>
                  <a:schemeClr val="dk1"/>
                </a:solidFill>
                <a:latin typeface="Galdeano"/>
                <a:ea typeface="Galdeano"/>
                <a:cs typeface="Galdeano"/>
                <a:sym typeface="Galdeano"/>
                <a:rtl val="0"/>
              </a:rPr>
              <a:t>United States Coast Guard out of SFO</a:t>
            </a:r>
            <a:br>
              <a:rPr lang="en-US" sz="3200" b="1" i="1" u="none" strike="noStrike" cap="none" baseline="0">
                <a:solidFill>
                  <a:schemeClr val="dk1"/>
                </a:solidFill>
                <a:latin typeface="Galdeano"/>
                <a:ea typeface="Galdeano"/>
                <a:cs typeface="Galdeano"/>
                <a:sym typeface="Galdeano"/>
                <a:rtl val="0"/>
              </a:rPr>
            </a:br>
            <a:r>
              <a:rPr lang="en-US" sz="3200" b="1" i="1" u="none" strike="noStrike" cap="none" baseline="0">
                <a:solidFill>
                  <a:schemeClr val="dk1"/>
                </a:solidFill>
                <a:latin typeface="Galdeano"/>
                <a:ea typeface="Galdeano"/>
                <a:cs typeface="Galdeano"/>
                <a:sym typeface="Galdeano"/>
                <a:rtl val="0"/>
              </a:rPr>
              <a:t>has a response time to Ocean Beach of 30 minutes and has 1 rescue swimmer.</a:t>
            </a:r>
          </a:p>
        </p:txBody>
      </p:sp>
      <p:pic>
        <p:nvPicPr>
          <p:cNvPr id="490" name="Shape 490"/>
          <p:cNvPicPr preferRelativeResize="0"/>
          <p:nvPr/>
        </p:nvPicPr>
        <p:blipFill rotWithShape="1">
          <a:blip r:embed="rId3">
            <a:alphaModFix/>
          </a:blip>
          <a:srcRect/>
          <a:stretch/>
        </p:blipFill>
        <p:spPr>
          <a:xfrm>
            <a:off x="762000" y="2667000"/>
            <a:ext cx="7619999" cy="3962399"/>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Shape 495"/>
          <p:cNvSpPr txBox="1">
            <a:spLocks noGrp="1"/>
          </p:cNvSpPr>
          <p:nvPr>
            <p:ph type="title"/>
          </p:nvPr>
        </p:nvSpPr>
        <p:spPr>
          <a:xfrm>
            <a:off x="457200" y="338137"/>
            <a:ext cx="8229600" cy="1795461"/>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Galdeano"/>
              <a:buNone/>
            </a:pPr>
            <a:r>
              <a:rPr lang="en-US" sz="3200" b="1" i="1" u="none" strike="noStrike" cap="none" baseline="0">
                <a:solidFill>
                  <a:schemeClr val="dk1"/>
                </a:solidFill>
                <a:latin typeface="Galdeano"/>
                <a:ea typeface="Galdeano"/>
                <a:cs typeface="Galdeano"/>
                <a:sym typeface="Galdeano"/>
                <a:rtl val="0"/>
              </a:rPr>
              <a:t>Additional  Air Mobil Support - California Highway Patrol &amp; Sonoma County Sheriffs based out of Napa Ca.</a:t>
            </a:r>
          </a:p>
        </p:txBody>
      </p:sp>
      <p:sp>
        <p:nvSpPr>
          <p:cNvPr id="496" name="Shape 496"/>
          <p:cNvSpPr txBox="1">
            <a:spLocks noGrp="1"/>
          </p:cNvSpPr>
          <p:nvPr>
            <p:ph type="body" idx="1"/>
          </p:nvPr>
        </p:nvSpPr>
        <p:spPr>
          <a:xfrm>
            <a:off x="825500" y="2667000"/>
            <a:ext cx="3822700" cy="639762"/>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accent1"/>
              </a:buClr>
              <a:buFont typeface="Noto Sans Symbols"/>
              <a:buNone/>
            </a:pPr>
            <a:endParaRPr sz="2400" b="0" i="0" u="none" strike="noStrike" cap="none" baseline="0">
              <a:solidFill>
                <a:schemeClr val="dk2"/>
              </a:solidFill>
              <a:latin typeface="Galdeano"/>
              <a:ea typeface="Galdeano"/>
              <a:cs typeface="Galdeano"/>
              <a:sym typeface="Galdeano"/>
              <a:rtl val="0"/>
            </a:endParaRPr>
          </a:p>
        </p:txBody>
      </p:sp>
      <p:sp>
        <p:nvSpPr>
          <p:cNvPr id="497" name="Shape 497"/>
          <p:cNvSpPr txBox="1">
            <a:spLocks noGrp="1"/>
          </p:cNvSpPr>
          <p:nvPr>
            <p:ph type="body" idx="2"/>
          </p:nvPr>
        </p:nvSpPr>
        <p:spPr>
          <a:xfrm>
            <a:off x="677862" y="3429000"/>
            <a:ext cx="3819525" cy="2697161"/>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accent1"/>
              </a:buClr>
              <a:buFont typeface="Noto Sans Symbols"/>
              <a:buNone/>
            </a:pPr>
            <a:endParaRPr sz="1800" b="0" i="0" u="none" strike="noStrike" cap="none" baseline="0">
              <a:solidFill>
                <a:schemeClr val="dk1"/>
              </a:solidFill>
              <a:latin typeface="Galdeano"/>
              <a:ea typeface="Galdeano"/>
              <a:cs typeface="Galdeano"/>
              <a:sym typeface="Galdeano"/>
              <a:rtl val="0"/>
            </a:endParaRPr>
          </a:p>
        </p:txBody>
      </p:sp>
      <p:sp>
        <p:nvSpPr>
          <p:cNvPr id="498" name="Shape 498"/>
          <p:cNvSpPr txBox="1">
            <a:spLocks noGrp="1"/>
          </p:cNvSpPr>
          <p:nvPr>
            <p:ph type="body" idx="3"/>
          </p:nvPr>
        </p:nvSpPr>
        <p:spPr>
          <a:xfrm>
            <a:off x="4648200" y="2678110"/>
            <a:ext cx="3822700" cy="639762"/>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accent1"/>
              </a:buClr>
              <a:buSzPct val="25000"/>
              <a:buFont typeface="Noto Sans Symbols"/>
              <a:buNone/>
            </a:pPr>
            <a:r>
              <a:rPr lang="en-US" sz="2800" b="1" i="1" u="none" strike="noStrike" cap="none" baseline="0">
                <a:solidFill>
                  <a:srgbClr val="FF0000"/>
                </a:solidFill>
                <a:latin typeface="Galdeano"/>
                <a:ea typeface="Galdeano"/>
                <a:cs typeface="Galdeano"/>
                <a:sym typeface="Galdeano"/>
                <a:rtl val="0"/>
              </a:rPr>
              <a:t>.</a:t>
            </a:r>
          </a:p>
        </p:txBody>
      </p:sp>
      <p:sp>
        <p:nvSpPr>
          <p:cNvPr id="499" name="Shape 499"/>
          <p:cNvSpPr txBox="1">
            <a:spLocks noGrp="1"/>
          </p:cNvSpPr>
          <p:nvPr>
            <p:ph type="body" idx="4"/>
          </p:nvPr>
        </p:nvSpPr>
        <p:spPr>
          <a:xfrm>
            <a:off x="4645025" y="3429000"/>
            <a:ext cx="3822700" cy="2697161"/>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accent1"/>
              </a:buClr>
              <a:buFont typeface="Noto Sans Symbols"/>
              <a:buNone/>
            </a:pPr>
            <a:endParaRPr sz="1800" b="0" i="0" u="none" strike="noStrike" cap="none" baseline="0">
              <a:solidFill>
                <a:schemeClr val="dk1"/>
              </a:solidFill>
              <a:latin typeface="Galdeano"/>
              <a:ea typeface="Galdeano"/>
              <a:cs typeface="Galdeano"/>
              <a:sym typeface="Galdeano"/>
              <a:rtl val="0"/>
            </a:endParaRPr>
          </a:p>
        </p:txBody>
      </p:sp>
      <p:pic>
        <p:nvPicPr>
          <p:cNvPr id="500" name="Shape 500"/>
          <p:cNvPicPr preferRelativeResize="0"/>
          <p:nvPr/>
        </p:nvPicPr>
        <p:blipFill rotWithShape="1">
          <a:blip r:embed="rId3">
            <a:alphaModFix/>
          </a:blip>
          <a:srcRect/>
          <a:stretch/>
        </p:blipFill>
        <p:spPr>
          <a:xfrm>
            <a:off x="304800" y="2438400"/>
            <a:ext cx="4190999" cy="3733800"/>
          </a:xfrm>
          <a:prstGeom prst="rect">
            <a:avLst/>
          </a:prstGeom>
          <a:noFill/>
          <a:ln>
            <a:noFill/>
          </a:ln>
        </p:spPr>
      </p:pic>
      <p:pic>
        <p:nvPicPr>
          <p:cNvPr id="501" name="Shape 501"/>
          <p:cNvPicPr preferRelativeResize="0"/>
          <p:nvPr/>
        </p:nvPicPr>
        <p:blipFill rotWithShape="1">
          <a:blip r:embed="rId4">
            <a:alphaModFix/>
          </a:blip>
          <a:srcRect/>
          <a:stretch/>
        </p:blipFill>
        <p:spPr>
          <a:xfrm>
            <a:off x="4648200" y="2438400"/>
            <a:ext cx="4190999" cy="373380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871537" y="1676400"/>
            <a:ext cx="7408862" cy="4800600"/>
          </a:xfrm>
          <a:prstGeom prst="rect">
            <a:avLst/>
          </a:prstGeom>
          <a:noFill/>
          <a:ln>
            <a:noFill/>
          </a:ln>
        </p:spPr>
        <p:txBody>
          <a:bodyPr lIns="91425" tIns="45700" rIns="91425" bIns="45700" anchor="t" anchorCtr="0">
            <a:noAutofit/>
          </a:bodyPr>
          <a:lstStyle/>
          <a:p>
            <a:pPr marL="273050" marR="0" lvl="0" indent="-273050" algn="l" rtl="0">
              <a:lnSpc>
                <a:spcPct val="100000"/>
              </a:lnSpc>
              <a:spcBef>
                <a:spcPts val="0"/>
              </a:spcBef>
              <a:spcAft>
                <a:spcPts val="0"/>
              </a:spcAft>
              <a:buClr>
                <a:schemeClr val="accent1"/>
              </a:buClr>
              <a:buSzPct val="100000"/>
              <a:buFont typeface="Noto Sans Symbols"/>
              <a:buChar char="∗"/>
            </a:pPr>
            <a:r>
              <a:rPr lang="en-US" sz="2800" b="1" i="1" u="none" strike="noStrike" cap="none" baseline="0">
                <a:solidFill>
                  <a:schemeClr val="dk2"/>
                </a:solidFill>
                <a:latin typeface="Galdeano"/>
                <a:ea typeface="Galdeano"/>
                <a:cs typeface="Galdeano"/>
                <a:sym typeface="Galdeano"/>
                <a:rtl val="0"/>
              </a:rPr>
              <a:t>The mission of the SFFD Surf Rescue Program is to be responsible for mitigating any aquatic and coastal emergency that involves water or where water lies in its inherent path within the boundaries of the City and County of San Francisco. The Surf Rescue Program shall be responsible for providing emergency aquatic rescue operations in conjunction with outside agencies, specialized rescue units, in or around the Ocean, Bay, and other standing bodies of water.</a:t>
            </a:r>
          </a:p>
        </p:txBody>
      </p:sp>
      <p:sp>
        <p:nvSpPr>
          <p:cNvPr id="91" name="Shape 91"/>
          <p:cNvSpPr txBox="1">
            <a:spLocks noGrp="1"/>
          </p:cNvSpPr>
          <p:nvPr>
            <p:ph type="title"/>
          </p:nvPr>
        </p:nvSpPr>
        <p:spPr>
          <a:xfrm>
            <a:off x="457200" y="338137"/>
            <a:ext cx="8229600" cy="125253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Galdeano"/>
              <a:buNone/>
            </a:pPr>
            <a:r>
              <a:rPr lang="en-US" sz="4800" b="1" i="1" u="none" strike="noStrike" cap="none" baseline="0">
                <a:solidFill>
                  <a:schemeClr val="dk1"/>
                </a:solidFill>
                <a:latin typeface="Galdeano"/>
                <a:ea typeface="Galdeano"/>
                <a:cs typeface="Galdeano"/>
                <a:sym typeface="Galdeano"/>
                <a:rtl val="0"/>
              </a:rPr>
              <a:t>Mission Statement</a:t>
            </a:r>
          </a:p>
        </p:txBody>
      </p:sp>
    </p:spTree>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Shape 116"/>
          <p:cNvSpPr txBox="1">
            <a:spLocks noGrp="1"/>
          </p:cNvSpPr>
          <p:nvPr>
            <p:ph type="body" idx="1"/>
          </p:nvPr>
        </p:nvSpPr>
        <p:spPr>
          <a:xfrm>
            <a:off x="609600" y="1828800"/>
            <a:ext cx="3962399" cy="38862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en-US" sz="1900" b="1" i="1" u="none" strike="noStrike" cap="none" baseline="0">
                <a:solidFill>
                  <a:schemeClr val="dk2"/>
                </a:solidFill>
                <a:latin typeface="Galdeano"/>
                <a:ea typeface="Galdeano"/>
                <a:cs typeface="Galdeano"/>
                <a:sym typeface="Galdeano"/>
                <a:rtl val="0"/>
              </a:rPr>
              <a:t>I</a:t>
            </a:r>
            <a:r>
              <a:rPr lang="en-US" sz="1800" b="1" i="1" u="none" strike="noStrike" cap="none" baseline="0">
                <a:solidFill>
                  <a:schemeClr val="dk2"/>
                </a:solidFill>
                <a:latin typeface="Galdeano"/>
                <a:ea typeface="Galdeano"/>
                <a:cs typeface="Galdeano"/>
                <a:sym typeface="Galdeano"/>
                <a:rtl val="0"/>
              </a:rPr>
              <a:t>t is the mission of the Surf Rescue Program to provide lifesaving training, re-certification, and to procure equipment for the San Francisco Fire Department and its personnel as it relates to an aquatic rescue incident.</a:t>
            </a:r>
          </a:p>
          <a:p>
            <a:pPr marL="0" marR="0" lvl="0" indent="0" algn="l" rtl="0">
              <a:lnSpc>
                <a:spcPct val="100000"/>
              </a:lnSpc>
              <a:spcBef>
                <a:spcPts val="600"/>
              </a:spcBef>
              <a:spcAft>
                <a:spcPts val="600"/>
              </a:spcAft>
              <a:buClr>
                <a:schemeClr val="accent1"/>
              </a:buClr>
              <a:buSzPct val="25000"/>
              <a:buFont typeface="Noto Sans Symbols"/>
              <a:buNone/>
            </a:pPr>
            <a:r>
              <a:rPr lang="en-US" sz="1800" b="1" i="1" u="none" strike="noStrike" cap="none" baseline="0">
                <a:solidFill>
                  <a:schemeClr val="dk2"/>
                </a:solidFill>
                <a:latin typeface="Galdeano"/>
                <a:ea typeface="Galdeano"/>
                <a:cs typeface="Galdeano"/>
                <a:sym typeface="Galdeano"/>
                <a:rtl val="0"/>
              </a:rPr>
              <a:t>To ensure that all Surf/Bay rescue members are properly trained and equipped to mitigate all aquatic emergencies within the maritime boundaries of the City and County of San Francisco.</a:t>
            </a:r>
          </a:p>
        </p:txBody>
      </p:sp>
      <p:sp>
        <p:nvSpPr>
          <p:cNvPr id="117" name="Shape 117"/>
          <p:cNvSpPr txBox="1">
            <a:spLocks noGrp="1"/>
          </p:cNvSpPr>
          <p:nvPr>
            <p:ph type="title"/>
          </p:nvPr>
        </p:nvSpPr>
        <p:spPr>
          <a:xfrm>
            <a:off x="838200" y="1524000"/>
            <a:ext cx="3352799" cy="304798"/>
          </a:xfrm>
          <a:prstGeom prst="rect">
            <a:avLst/>
          </a:prstGeom>
          <a:noFill/>
          <a:ln>
            <a:noFill/>
          </a:ln>
        </p:spPr>
        <p:txBody>
          <a:bodyPr lIns="91425" tIns="45700" rIns="91425" bIns="45700" anchor="b" anchorCtr="0">
            <a:noAutofit/>
          </a:bodyPr>
          <a:lstStyle/>
          <a:p>
            <a:pPr marL="0" marR="0" lvl="0" indent="0" algn="ctr" rtl="0">
              <a:lnSpc>
                <a:spcPct val="100000"/>
              </a:lnSpc>
              <a:spcBef>
                <a:spcPts val="0"/>
              </a:spcBef>
              <a:spcAft>
                <a:spcPts val="0"/>
              </a:spcAft>
              <a:buClr>
                <a:schemeClr val="dk1"/>
              </a:buClr>
              <a:buSzPct val="25000"/>
              <a:buFont typeface="Galdeano"/>
              <a:buNone/>
            </a:pPr>
            <a:r>
              <a:rPr lang="en-US" sz="4000" b="1" i="1" u="none" strike="noStrike" cap="none" baseline="0">
                <a:solidFill>
                  <a:schemeClr val="dk1"/>
                </a:solidFill>
                <a:latin typeface="Galdeano"/>
                <a:ea typeface="Galdeano"/>
                <a:cs typeface="Galdeano"/>
                <a:sym typeface="Galdeano"/>
                <a:rtl val="0"/>
              </a:rPr>
              <a:t>Surf Rescue Program Goals</a:t>
            </a:r>
          </a:p>
        </p:txBody>
      </p:sp>
      <p:pic>
        <p:nvPicPr>
          <p:cNvPr id="118" name="Shape 118"/>
          <p:cNvPicPr preferRelativeResize="0">
            <a:picLocks noGrp="1"/>
          </p:cNvPicPr>
          <p:nvPr>
            <p:ph type="body" idx="2"/>
          </p:nvPr>
        </p:nvPicPr>
        <p:blipFill rotWithShape="1">
          <a:blip r:embed="rId3">
            <a:alphaModFix/>
          </a:blip>
          <a:srcRect/>
          <a:stretch/>
        </p:blipFill>
        <p:spPr>
          <a:xfrm>
            <a:off x="4648200" y="1905000"/>
            <a:ext cx="4114800" cy="380999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Shape 135"/>
          <p:cNvSpPr txBox="1">
            <a:spLocks noGrp="1"/>
          </p:cNvSpPr>
          <p:nvPr>
            <p:ph type="title"/>
          </p:nvPr>
        </p:nvSpPr>
        <p:spPr>
          <a:xfrm>
            <a:off x="457200" y="338122"/>
            <a:ext cx="8229600" cy="13956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Galdeano"/>
              <a:buNone/>
            </a:pPr>
            <a:r>
              <a:rPr lang="en-US" sz="3200" b="1" i="1" u="none" strike="noStrike" cap="none" baseline="0">
                <a:solidFill>
                  <a:schemeClr val="dk1"/>
                </a:solidFill>
                <a:latin typeface="Galdeano"/>
                <a:ea typeface="Galdeano"/>
                <a:cs typeface="Galdeano"/>
                <a:sym typeface="Galdeano"/>
                <a:rtl val="0"/>
              </a:rPr>
              <a:t>Over 2 million people use Ocean Beach yearly. In1998, Ocean Beach was voted the most dangerous beach in the nation.</a:t>
            </a:r>
          </a:p>
        </p:txBody>
      </p:sp>
      <p:pic>
        <p:nvPicPr>
          <p:cNvPr id="136" name="Shape 136"/>
          <p:cNvPicPr preferRelativeResize="0"/>
          <p:nvPr/>
        </p:nvPicPr>
        <p:blipFill rotWithShape="1">
          <a:blip r:embed="rId3">
            <a:alphaModFix/>
          </a:blip>
          <a:srcRect/>
          <a:stretch/>
        </p:blipFill>
        <p:spPr>
          <a:xfrm>
            <a:off x="228600" y="2133600"/>
            <a:ext cx="8610599" cy="4332286"/>
          </a:xfrm>
          <a:prstGeom prst="rect">
            <a:avLst/>
          </a:prstGeom>
          <a:noFill/>
          <a:ln w="38100" cap="sq" cmpd="sng">
            <a:solidFill>
              <a:srgbClr val="000000"/>
            </a:solidFill>
            <a:prstDash val="solid"/>
            <a:miter/>
            <a:headEnd type="none" w="med" len="med"/>
            <a:tailEnd type="none" w="med" len="med"/>
          </a:ln>
        </p:spPr>
      </p:pic>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141" name="Shape 141"/>
          <p:cNvPicPr preferRelativeResize="0">
            <a:picLocks noGrp="1"/>
          </p:cNvPicPr>
          <p:nvPr>
            <p:ph type="body" idx="1"/>
          </p:nvPr>
        </p:nvPicPr>
        <p:blipFill rotWithShape="1">
          <a:blip r:embed="rId3">
            <a:alphaModFix/>
          </a:blip>
          <a:srcRect/>
          <a:stretch/>
        </p:blipFill>
        <p:spPr>
          <a:xfrm>
            <a:off x="457200" y="1828800"/>
            <a:ext cx="8229600" cy="5029199"/>
          </a:xfrm>
          <a:prstGeom prst="rect">
            <a:avLst/>
          </a:prstGeom>
          <a:noFill/>
          <a:ln>
            <a:noFill/>
          </a:ln>
        </p:spPr>
      </p:pic>
      <p:sp>
        <p:nvSpPr>
          <p:cNvPr id="142" name="Shape 142"/>
          <p:cNvSpPr txBox="1">
            <a:spLocks noGrp="1"/>
          </p:cNvSpPr>
          <p:nvPr>
            <p:ph type="title"/>
          </p:nvPr>
        </p:nvSpPr>
        <p:spPr>
          <a:xfrm>
            <a:off x="457200" y="338137"/>
            <a:ext cx="8229600" cy="125253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Galdeano"/>
              <a:buNone/>
            </a:pPr>
            <a:r>
              <a:rPr lang="en-US" sz="3200" b="1" i="1" u="none" strike="noStrike" cap="none" baseline="0">
                <a:solidFill>
                  <a:schemeClr val="dk1"/>
                </a:solidFill>
                <a:latin typeface="Galdeano"/>
                <a:ea typeface="Galdeano"/>
                <a:cs typeface="Galdeano"/>
                <a:sym typeface="Galdeano"/>
                <a:rtl val="0"/>
              </a:rPr>
              <a:t>Despite posted warning signs, Ocean Beach still attracts hundreds of swimmers daily</a:t>
            </a:r>
          </a:p>
        </p:txBody>
      </p:sp>
    </p:spTree>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Shape 147"/>
          <p:cNvSpPr txBox="1">
            <a:spLocks noGrp="1"/>
          </p:cNvSpPr>
          <p:nvPr>
            <p:ph type="title"/>
          </p:nvPr>
        </p:nvSpPr>
        <p:spPr>
          <a:xfrm>
            <a:off x="457200" y="338137"/>
            <a:ext cx="8229600" cy="125253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Galdeano"/>
              <a:buNone/>
            </a:pPr>
            <a:r>
              <a:rPr lang="en-US" sz="2400" b="1" i="1" u="none" strike="noStrike" cap="none" baseline="0">
                <a:solidFill>
                  <a:schemeClr val="dk1"/>
                </a:solidFill>
                <a:latin typeface="Galdeano"/>
                <a:ea typeface="Galdeano"/>
                <a:cs typeface="Galdeano"/>
                <a:sym typeface="Galdeano"/>
                <a:rtl val="0"/>
              </a:rPr>
              <a:t>This picture taken of the seemingly calm waters of Ocean Beach minutes before a strong Rip Current claimed the lives of</a:t>
            </a:r>
            <a:br>
              <a:rPr lang="en-US" sz="2400" b="1" i="1" u="none" strike="noStrike" cap="none" baseline="0">
                <a:solidFill>
                  <a:schemeClr val="dk1"/>
                </a:solidFill>
                <a:latin typeface="Galdeano"/>
                <a:ea typeface="Galdeano"/>
                <a:cs typeface="Galdeano"/>
                <a:sym typeface="Galdeano"/>
                <a:rtl val="0"/>
              </a:rPr>
            </a:br>
            <a:r>
              <a:rPr lang="en-US" sz="2400" b="1" i="1" u="none" strike="noStrike" cap="none" baseline="0">
                <a:solidFill>
                  <a:schemeClr val="dk1"/>
                </a:solidFill>
                <a:latin typeface="Galdeano"/>
                <a:ea typeface="Galdeano"/>
                <a:cs typeface="Galdeano"/>
                <a:sym typeface="Galdeano"/>
                <a:rtl val="0"/>
              </a:rPr>
              <a:t>Jose Garcia Sr. and Jose Garcia Jr. September 2014</a:t>
            </a:r>
          </a:p>
        </p:txBody>
      </p:sp>
      <p:sp>
        <p:nvSpPr>
          <p:cNvPr id="148" name="Shape 148"/>
          <p:cNvSpPr txBox="1">
            <a:spLocks noGrp="1"/>
          </p:cNvSpPr>
          <p:nvPr>
            <p:ph type="body" idx="1"/>
          </p:nvPr>
        </p:nvSpPr>
        <p:spPr>
          <a:xfrm>
            <a:off x="685799" y="1709530"/>
            <a:ext cx="3813174" cy="4416631"/>
          </a:xfrm>
          <a:prstGeom prst="rect">
            <a:avLst/>
          </a:prstGeom>
          <a:noFill/>
          <a:ln>
            <a:noFill/>
          </a:ln>
        </p:spPr>
        <p:txBody>
          <a:bodyPr lIns="91425" tIns="45700" rIns="91425" bIns="45700" anchor="t" anchorCtr="0">
            <a:noAutofit/>
          </a:bodyPr>
          <a:lstStyle/>
          <a:p>
            <a:pPr marL="273050" marR="0" lvl="0" indent="-273050" algn="ctr" rtl="0">
              <a:lnSpc>
                <a:spcPct val="100000"/>
              </a:lnSpc>
              <a:spcBef>
                <a:spcPts val="0"/>
              </a:spcBef>
              <a:spcAft>
                <a:spcPts val="0"/>
              </a:spcAft>
              <a:buClr>
                <a:schemeClr val="accent1"/>
              </a:buClr>
              <a:buSzPct val="100000"/>
              <a:buFont typeface="Noto Sans Symbols"/>
              <a:buChar char="∗"/>
            </a:pPr>
            <a:r>
              <a:rPr lang="en-US" sz="1400" b="1" i="1" u="sng" strike="noStrike" cap="none" baseline="0">
                <a:solidFill>
                  <a:schemeClr val="dk1"/>
                </a:solidFill>
                <a:latin typeface="Galdeano"/>
                <a:ea typeface="Galdeano"/>
                <a:cs typeface="Galdeano"/>
                <a:sym typeface="Galdeano"/>
                <a:rtl val="0"/>
              </a:rPr>
              <a:t>OTHER RESCUE RELATED NEWS ARTICLES </a:t>
            </a:r>
          </a:p>
          <a:p>
            <a:pPr marL="273050" marR="0" lvl="0" indent="-273050" algn="l" rtl="0">
              <a:lnSpc>
                <a:spcPct val="100000"/>
              </a:lnSpc>
              <a:spcBef>
                <a:spcPts val="0"/>
              </a:spcBef>
              <a:spcAft>
                <a:spcPts val="0"/>
              </a:spcAft>
              <a:buClr>
                <a:schemeClr val="accent1"/>
              </a:buClr>
              <a:buSzPct val="100000"/>
              <a:buFont typeface="Noto Sans Symbols"/>
              <a:buChar char="∗"/>
            </a:pPr>
            <a:r>
              <a:rPr lang="en-US" sz="1400" b="1" i="1" u="none" strike="noStrike" cap="none" baseline="0">
                <a:solidFill>
                  <a:schemeClr val="dk1"/>
                </a:solidFill>
                <a:latin typeface="Galdeano"/>
                <a:ea typeface="Galdeano"/>
                <a:cs typeface="Galdeano"/>
                <a:sym typeface="Galdeano"/>
                <a:rtl val="0"/>
              </a:rPr>
              <a:t>San Francisco Fire Department Performs Dramatic Surf Rescue </a:t>
            </a:r>
          </a:p>
          <a:p>
            <a:pPr marL="273050" marR="0" lvl="0" indent="-273050" algn="l" rtl="0">
              <a:lnSpc>
                <a:spcPct val="100000"/>
              </a:lnSpc>
              <a:spcBef>
                <a:spcPts val="280"/>
              </a:spcBef>
              <a:spcAft>
                <a:spcPts val="0"/>
              </a:spcAft>
              <a:buClr>
                <a:schemeClr val="accent1"/>
              </a:buClr>
              <a:buSzPct val="100000"/>
              <a:buFont typeface="Noto Sans Symbols"/>
              <a:buChar char="∗"/>
            </a:pPr>
            <a:r>
              <a:rPr lang="en-US" sz="1400" b="1" i="1" u="none" strike="noStrike" cap="none" baseline="0">
                <a:solidFill>
                  <a:schemeClr val="dk1"/>
                </a:solidFill>
                <a:latin typeface="Galdeano"/>
                <a:ea typeface="Galdeano"/>
                <a:cs typeface="Galdeano"/>
                <a:sym typeface="Galdeano"/>
                <a:rtl val="0"/>
              </a:rPr>
              <a:t>Article Jul 1, 2005	</a:t>
            </a:r>
          </a:p>
          <a:p>
            <a:pPr marL="273050" marR="0" lvl="0" indent="-209550" algn="l" rtl="0">
              <a:lnSpc>
                <a:spcPct val="100000"/>
              </a:lnSpc>
              <a:spcBef>
                <a:spcPts val="200"/>
              </a:spcBef>
              <a:spcAft>
                <a:spcPts val="0"/>
              </a:spcAft>
              <a:buClr>
                <a:schemeClr val="accent1"/>
              </a:buClr>
              <a:buFont typeface="Noto Sans Symbols"/>
              <a:buNone/>
            </a:pPr>
            <a:endParaRPr sz="1000" b="1" i="1" u="none" strike="noStrike" cap="none" baseline="0">
              <a:solidFill>
                <a:schemeClr val="dk1"/>
              </a:solidFill>
              <a:latin typeface="Galdeano"/>
              <a:ea typeface="Galdeano"/>
              <a:cs typeface="Galdeano"/>
              <a:sym typeface="Galdeano"/>
              <a:rtl val="0"/>
            </a:endParaRPr>
          </a:p>
          <a:p>
            <a:pPr marL="273050" marR="0" lvl="0" indent="-273050" algn="l" rtl="0">
              <a:lnSpc>
                <a:spcPct val="100000"/>
              </a:lnSpc>
              <a:spcBef>
                <a:spcPts val="280"/>
              </a:spcBef>
              <a:spcAft>
                <a:spcPts val="0"/>
              </a:spcAft>
              <a:buClr>
                <a:schemeClr val="accent1"/>
              </a:buClr>
              <a:buSzPct val="100000"/>
              <a:buFont typeface="Noto Sans Symbols"/>
              <a:buChar char="∗"/>
            </a:pPr>
            <a:r>
              <a:rPr lang="en-US" sz="1400" b="1" i="1" u="none" strike="noStrike" cap="none" baseline="0">
                <a:solidFill>
                  <a:schemeClr val="dk1"/>
                </a:solidFill>
                <a:latin typeface="Galdeano"/>
                <a:ea typeface="Galdeano"/>
                <a:cs typeface="Galdeano"/>
                <a:sym typeface="Galdeano"/>
                <a:rtl val="0"/>
              </a:rPr>
              <a:t>Massive Waves, Riptides Pull Two Men Out To Sea Off San Francisco, Team Of Firefighters Perform Daring Surf Rescue</a:t>
            </a:r>
          </a:p>
          <a:p>
            <a:pPr marL="273050" marR="0" lvl="0" indent="-273050" algn="l" rtl="0">
              <a:lnSpc>
                <a:spcPct val="100000"/>
              </a:lnSpc>
              <a:spcBef>
                <a:spcPts val="280"/>
              </a:spcBef>
              <a:spcAft>
                <a:spcPts val="0"/>
              </a:spcAft>
              <a:buClr>
                <a:schemeClr val="accent1"/>
              </a:buClr>
              <a:buSzPct val="100000"/>
              <a:buFont typeface="Noto Sans Symbols"/>
              <a:buChar char="∗"/>
            </a:pPr>
            <a:r>
              <a:rPr lang="en-US" sz="1400" b="1" i="1" u="none" strike="noStrike" cap="none" baseline="0">
                <a:solidFill>
                  <a:schemeClr val="dk1"/>
                </a:solidFill>
                <a:latin typeface="Galdeano"/>
                <a:ea typeface="Galdeano"/>
                <a:cs typeface="Galdeano"/>
                <a:sym typeface="Galdeano"/>
                <a:rtl val="0"/>
              </a:rPr>
              <a:t>By Henry K. Lee</a:t>
            </a:r>
          </a:p>
          <a:p>
            <a:pPr marL="273050" marR="0" lvl="0" indent="-196850" algn="l" rtl="0">
              <a:lnSpc>
                <a:spcPct val="100000"/>
              </a:lnSpc>
              <a:spcBef>
                <a:spcPts val="240"/>
              </a:spcBef>
              <a:spcAft>
                <a:spcPts val="0"/>
              </a:spcAft>
              <a:buClr>
                <a:schemeClr val="accent1"/>
              </a:buClr>
              <a:buFont typeface="Noto Sans Symbols"/>
              <a:buNone/>
            </a:pPr>
            <a:endParaRPr sz="1200" b="1" i="1" u="none" strike="noStrike" cap="none" baseline="0">
              <a:solidFill>
                <a:schemeClr val="dk1"/>
              </a:solidFill>
              <a:latin typeface="Galdeano"/>
              <a:ea typeface="Galdeano"/>
              <a:cs typeface="Galdeano"/>
              <a:sym typeface="Galdeano"/>
              <a:rtl val="0"/>
            </a:endParaRPr>
          </a:p>
          <a:p>
            <a:pPr marL="273050" marR="0" lvl="0" indent="-273050" algn="l" rtl="0">
              <a:lnSpc>
                <a:spcPct val="100000"/>
              </a:lnSpc>
              <a:spcBef>
                <a:spcPts val="280"/>
              </a:spcBef>
              <a:spcAft>
                <a:spcPts val="0"/>
              </a:spcAft>
              <a:buClr>
                <a:schemeClr val="accent1"/>
              </a:buClr>
              <a:buSzPct val="100000"/>
              <a:buFont typeface="Noto Sans Symbols"/>
              <a:buChar char="∗"/>
            </a:pPr>
            <a:r>
              <a:rPr lang="en-US" sz="1400" b="1" i="1" u="none" strike="noStrike" cap="none" baseline="0">
                <a:solidFill>
                  <a:schemeClr val="dk1"/>
                </a:solidFill>
                <a:latin typeface="Galdeano"/>
                <a:ea typeface="Galdeano"/>
                <a:cs typeface="Galdeano"/>
                <a:sym typeface="Galdeano"/>
                <a:rtl val="0"/>
              </a:rPr>
              <a:t>Fire Department rescues swimmer near Cliff House at Ocean Beach</a:t>
            </a:r>
          </a:p>
          <a:p>
            <a:pPr marL="273050" marR="0" lvl="0" indent="-273050" algn="l" rtl="0">
              <a:lnSpc>
                <a:spcPct val="100000"/>
              </a:lnSpc>
              <a:spcBef>
                <a:spcPts val="240"/>
              </a:spcBef>
              <a:spcAft>
                <a:spcPts val="0"/>
              </a:spcAft>
              <a:buClr>
                <a:schemeClr val="accent1"/>
              </a:buClr>
              <a:buSzPct val="100000"/>
              <a:buFont typeface="Noto Sans Symbols"/>
              <a:buChar char="∗"/>
            </a:pPr>
            <a:r>
              <a:rPr lang="en-US" sz="1200" b="1" i="1" u="none" strike="noStrike" cap="none" baseline="0">
                <a:solidFill>
                  <a:schemeClr val="dk1"/>
                </a:solidFill>
                <a:latin typeface="Galdeano"/>
                <a:ea typeface="Galdeano"/>
                <a:cs typeface="Galdeano"/>
                <a:sym typeface="Galdeano"/>
                <a:rtl val="0"/>
              </a:rPr>
              <a:t>Updated 11:21 pm, Friday, September 26, 2014</a:t>
            </a:r>
          </a:p>
          <a:p>
            <a:pPr marL="273050" marR="0" lvl="0" indent="-196850" algn="l" rtl="0">
              <a:lnSpc>
                <a:spcPct val="100000"/>
              </a:lnSpc>
              <a:spcBef>
                <a:spcPts val="240"/>
              </a:spcBef>
              <a:spcAft>
                <a:spcPts val="0"/>
              </a:spcAft>
              <a:buClr>
                <a:schemeClr val="accent1"/>
              </a:buClr>
              <a:buFont typeface="Noto Sans Symbols"/>
              <a:buNone/>
            </a:pPr>
            <a:endParaRPr sz="1200" b="1" i="1" u="none" strike="noStrike" cap="none" baseline="0">
              <a:solidFill>
                <a:schemeClr val="dk1"/>
              </a:solidFill>
              <a:latin typeface="Galdeano"/>
              <a:ea typeface="Galdeano"/>
              <a:cs typeface="Galdeano"/>
              <a:sym typeface="Galdeano"/>
              <a:rtl val="0"/>
            </a:endParaRPr>
          </a:p>
          <a:p>
            <a:pPr marL="273050" marR="0" lvl="0" indent="-273050" algn="l" rtl="0">
              <a:lnSpc>
                <a:spcPct val="100000"/>
              </a:lnSpc>
              <a:spcBef>
                <a:spcPts val="280"/>
              </a:spcBef>
              <a:spcAft>
                <a:spcPts val="0"/>
              </a:spcAft>
              <a:buClr>
                <a:schemeClr val="accent1"/>
              </a:buClr>
              <a:buSzPct val="100000"/>
              <a:buFont typeface="Noto Sans Symbols"/>
              <a:buChar char="∗"/>
            </a:pPr>
            <a:r>
              <a:rPr lang="en-US" sz="1400" b="1" i="1" u="none" strike="noStrike" cap="none" baseline="0">
                <a:solidFill>
                  <a:schemeClr val="dk1"/>
                </a:solidFill>
                <a:latin typeface="Galdeano"/>
                <a:ea typeface="Galdeano"/>
                <a:cs typeface="Galdeano"/>
                <a:sym typeface="Galdeano"/>
                <a:rtl val="0"/>
              </a:rPr>
              <a:t>Son dies day after father, after being pulled from Ocean Beach</a:t>
            </a:r>
          </a:p>
          <a:p>
            <a:pPr marL="273050" marR="0" lvl="0" indent="-196850" algn="l" rtl="0">
              <a:lnSpc>
                <a:spcPct val="100000"/>
              </a:lnSpc>
              <a:spcBef>
                <a:spcPts val="240"/>
              </a:spcBef>
              <a:spcAft>
                <a:spcPts val="0"/>
              </a:spcAft>
              <a:buClr>
                <a:schemeClr val="accent1"/>
              </a:buClr>
              <a:buFont typeface="Noto Sans Symbols"/>
              <a:buNone/>
            </a:pPr>
            <a:endParaRPr sz="1200" b="1" i="1" u="none" strike="noStrike" cap="none" baseline="0">
              <a:solidFill>
                <a:schemeClr val="dk1"/>
              </a:solidFill>
              <a:latin typeface="Galdeano"/>
              <a:ea typeface="Galdeano"/>
              <a:cs typeface="Galdeano"/>
              <a:sym typeface="Galdeano"/>
              <a:rtl val="0"/>
            </a:endParaRPr>
          </a:p>
          <a:p>
            <a:pPr marL="273050" marR="0" lvl="0" indent="-196850" algn="l" rtl="0">
              <a:lnSpc>
                <a:spcPct val="100000"/>
              </a:lnSpc>
              <a:spcBef>
                <a:spcPts val="240"/>
              </a:spcBef>
              <a:spcAft>
                <a:spcPts val="0"/>
              </a:spcAft>
              <a:buClr>
                <a:schemeClr val="accent1"/>
              </a:buClr>
              <a:buFont typeface="Noto Sans Symbols"/>
              <a:buNone/>
            </a:pPr>
            <a:endParaRPr sz="1200" b="1" i="1" u="none" strike="noStrike" cap="none" baseline="0">
              <a:solidFill>
                <a:schemeClr val="dk1"/>
              </a:solidFill>
              <a:latin typeface="Galdeano"/>
              <a:ea typeface="Galdeano"/>
              <a:cs typeface="Galdeano"/>
              <a:sym typeface="Galdeano"/>
              <a:rtl val="0"/>
            </a:endParaRPr>
          </a:p>
          <a:p>
            <a:pPr marL="273050" marR="0" lvl="0" indent="-273050" algn="l" rtl="0">
              <a:lnSpc>
                <a:spcPct val="100000"/>
              </a:lnSpc>
              <a:spcBef>
                <a:spcPts val="280"/>
              </a:spcBef>
              <a:spcAft>
                <a:spcPts val="0"/>
              </a:spcAft>
              <a:buClr>
                <a:schemeClr val="accent1"/>
              </a:buClr>
              <a:buSzPct val="100000"/>
              <a:buFont typeface="Noto Sans Symbols"/>
              <a:buChar char="∗"/>
            </a:pPr>
            <a:r>
              <a:rPr lang="en-US" sz="1400" b="1" i="1" u="none" strike="noStrike" cap="none" baseline="0">
                <a:solidFill>
                  <a:schemeClr val="dk1"/>
                </a:solidFill>
                <a:latin typeface="Galdeano"/>
                <a:ea typeface="Galdeano"/>
                <a:cs typeface="Galdeano"/>
                <a:sym typeface="Galdeano"/>
                <a:rtl val="0"/>
              </a:rPr>
              <a:t>SFFD Called To Ocean Beach To Rescue Distressed Swimmers Four Times Wednesday </a:t>
            </a:r>
          </a:p>
          <a:p>
            <a:pPr marL="273050" marR="0" lvl="0" indent="-273050" algn="l" rtl="0">
              <a:lnSpc>
                <a:spcPct val="100000"/>
              </a:lnSpc>
              <a:spcBef>
                <a:spcPts val="280"/>
              </a:spcBef>
              <a:spcAft>
                <a:spcPts val="0"/>
              </a:spcAft>
              <a:buClr>
                <a:schemeClr val="accent1"/>
              </a:buClr>
              <a:buSzPct val="100000"/>
              <a:buFont typeface="Noto Sans Symbols"/>
              <a:buChar char="∗"/>
            </a:pPr>
            <a:r>
              <a:rPr lang="en-US" sz="1400" b="1" i="1" u="none" strike="noStrike" cap="none" baseline="0">
                <a:solidFill>
                  <a:schemeClr val="dk1"/>
                </a:solidFill>
                <a:latin typeface="Galdeano"/>
                <a:ea typeface="Galdeano"/>
                <a:cs typeface="Galdeano"/>
                <a:sym typeface="Galdeano"/>
                <a:rtl val="0"/>
              </a:rPr>
              <a:t>By Tom Prete</a:t>
            </a:r>
          </a:p>
          <a:p>
            <a:pPr marL="0" marR="0" lvl="0" indent="0" algn="l" rtl="0">
              <a:lnSpc>
                <a:spcPct val="100000"/>
              </a:lnSpc>
              <a:spcBef>
                <a:spcPts val="0"/>
              </a:spcBef>
              <a:spcAft>
                <a:spcPts val="0"/>
              </a:spcAft>
              <a:buClr>
                <a:schemeClr val="accent1"/>
              </a:buClr>
              <a:buFont typeface="Noto Sans Symbols"/>
              <a:buNone/>
            </a:pPr>
            <a:endParaRPr sz="1400" b="1" i="1" u="none" strike="noStrike" cap="none" baseline="0">
              <a:solidFill>
                <a:schemeClr val="dk1"/>
              </a:solidFill>
              <a:latin typeface="Galdeano"/>
              <a:ea typeface="Galdeano"/>
              <a:cs typeface="Galdeano"/>
              <a:sym typeface="Galdeano"/>
              <a:rtl val="0"/>
            </a:endParaRPr>
          </a:p>
        </p:txBody>
      </p:sp>
      <p:sp>
        <p:nvSpPr>
          <p:cNvPr id="149" name="Shape 149"/>
          <p:cNvSpPr txBox="1">
            <a:spLocks noGrp="1"/>
          </p:cNvSpPr>
          <p:nvPr>
            <p:ph type="body" idx="2"/>
          </p:nvPr>
        </p:nvSpPr>
        <p:spPr>
          <a:xfrm>
            <a:off x="4645025" y="2679700"/>
            <a:ext cx="3822700" cy="3446460"/>
          </a:xfrm>
          <a:prstGeom prst="rect">
            <a:avLst/>
          </a:prstGeom>
          <a:noFill/>
          <a:ln>
            <a:noFill/>
          </a:ln>
        </p:spPr>
        <p:txBody>
          <a:bodyPr lIns="91425" tIns="45700" rIns="91425" bIns="45700" anchor="t" anchorCtr="0">
            <a:noAutofit/>
          </a:bodyPr>
          <a:lstStyle/>
          <a:p>
            <a:pPr marL="273050" marR="0" lvl="0" indent="-273050" algn="l" rtl="0">
              <a:lnSpc>
                <a:spcPct val="100000"/>
              </a:lnSpc>
              <a:spcBef>
                <a:spcPts val="0"/>
              </a:spcBef>
              <a:spcAft>
                <a:spcPts val="0"/>
              </a:spcAft>
              <a:buClr>
                <a:schemeClr val="accent1"/>
              </a:buClr>
              <a:buSzPct val="100000"/>
              <a:buFont typeface="Noto Sans Symbols"/>
              <a:buChar char="∗"/>
            </a:pPr>
            <a:r>
              <a:rPr lang="en-US" sz="2400" b="0" i="0" u="none" strike="noStrike" cap="none" baseline="0">
                <a:solidFill>
                  <a:schemeClr val="dk2"/>
                </a:solidFill>
                <a:latin typeface="Galdeano"/>
                <a:ea typeface="Galdeano"/>
                <a:cs typeface="Galdeano"/>
                <a:sym typeface="Galdeano"/>
                <a:rtl val="0"/>
              </a:rPr>
              <a:t>			</a:t>
            </a:r>
          </a:p>
          <a:p>
            <a:pPr marL="273050" marR="0" lvl="0" indent="-273050" algn="l" rtl="0">
              <a:lnSpc>
                <a:spcPct val="100000"/>
              </a:lnSpc>
              <a:spcBef>
                <a:spcPts val="480"/>
              </a:spcBef>
              <a:spcAft>
                <a:spcPts val="0"/>
              </a:spcAft>
              <a:buClr>
                <a:schemeClr val="accent1"/>
              </a:buClr>
              <a:buSzPct val="100000"/>
              <a:buFont typeface="Noto Sans Symbols"/>
              <a:buChar char="∗"/>
            </a:pPr>
            <a:r>
              <a:rPr lang="en-US" sz="2400" b="0" i="0" u="none" strike="noStrike" cap="none" baseline="0">
                <a:solidFill>
                  <a:schemeClr val="dk2"/>
                </a:solidFill>
                <a:latin typeface="Galdeano"/>
                <a:ea typeface="Galdeano"/>
                <a:cs typeface="Galdeano"/>
                <a:sym typeface="Galdeano"/>
                <a:rtl val="0"/>
              </a:rPr>
              <a:t>		</a:t>
            </a:r>
          </a:p>
          <a:p>
            <a:pPr marL="273050" marR="0" lvl="0" indent="-273050" algn="l" rtl="0">
              <a:lnSpc>
                <a:spcPct val="100000"/>
              </a:lnSpc>
              <a:spcBef>
                <a:spcPts val="480"/>
              </a:spcBef>
              <a:spcAft>
                <a:spcPts val="0"/>
              </a:spcAft>
              <a:buClr>
                <a:schemeClr val="accent1"/>
              </a:buClr>
              <a:buSzPct val="100000"/>
              <a:buFont typeface="Noto Sans Symbols"/>
              <a:buChar char="∗"/>
            </a:pPr>
            <a:r>
              <a:rPr lang="en-US" sz="2400" b="0" i="0" u="none" strike="noStrike" cap="none" baseline="0">
                <a:solidFill>
                  <a:schemeClr val="dk2"/>
                </a:solidFill>
                <a:latin typeface="Galdeano"/>
                <a:ea typeface="Galdeano"/>
                <a:cs typeface="Galdeano"/>
                <a:sym typeface="Galdeano"/>
                <a:rtl val="0"/>
              </a:rPr>
              <a:t>		</a:t>
            </a:r>
          </a:p>
          <a:p>
            <a:pPr marL="273050" marR="0" lvl="0" indent="-273050" algn="l" rtl="0">
              <a:lnSpc>
                <a:spcPct val="100000"/>
              </a:lnSpc>
              <a:spcBef>
                <a:spcPts val="480"/>
              </a:spcBef>
              <a:spcAft>
                <a:spcPts val="0"/>
              </a:spcAft>
              <a:buClr>
                <a:schemeClr val="accent1"/>
              </a:buClr>
              <a:buSzPct val="100000"/>
              <a:buFont typeface="Noto Sans Symbols"/>
              <a:buChar char="∗"/>
            </a:pPr>
            <a:r>
              <a:rPr lang="en-US" sz="2400" b="0" i="0" u="none" strike="noStrike" cap="none" baseline="0">
                <a:solidFill>
                  <a:schemeClr val="dk2"/>
                </a:solidFill>
                <a:latin typeface="Galdeano"/>
                <a:ea typeface="Galdeano"/>
                <a:cs typeface="Galdeano"/>
                <a:sym typeface="Galdeano"/>
                <a:rtl val="0"/>
              </a:rPr>
              <a:t>		</a:t>
            </a:r>
          </a:p>
          <a:p>
            <a:pPr marL="273050" marR="0" lvl="0" indent="-273050" algn="l" rtl="0">
              <a:lnSpc>
                <a:spcPct val="100000"/>
              </a:lnSpc>
              <a:spcBef>
                <a:spcPts val="200"/>
              </a:spcBef>
              <a:spcAft>
                <a:spcPts val="0"/>
              </a:spcAft>
              <a:buClr>
                <a:schemeClr val="accent1"/>
              </a:buClr>
              <a:buSzPct val="100000"/>
              <a:buFont typeface="Noto Sans Symbols"/>
              <a:buChar char="∗"/>
            </a:pPr>
            <a:r>
              <a:rPr lang="en-US" sz="1000" b="0" i="0" u="none" strike="noStrike" cap="none" baseline="0">
                <a:solidFill>
                  <a:schemeClr val="dk2"/>
                </a:solidFill>
                <a:latin typeface="Galdeano"/>
                <a:ea typeface="Galdeano"/>
                <a:cs typeface="Galdeano"/>
                <a:sym typeface="Galdeano"/>
                <a:rtl val="0"/>
              </a:rPr>
              <a:t>		</a:t>
            </a:r>
          </a:p>
          <a:p>
            <a:pPr marL="273050" marR="0" lvl="0" indent="-273050" algn="l" rtl="0">
              <a:lnSpc>
                <a:spcPct val="100000"/>
              </a:lnSpc>
              <a:spcBef>
                <a:spcPts val="200"/>
              </a:spcBef>
              <a:spcAft>
                <a:spcPts val="0"/>
              </a:spcAft>
              <a:buClr>
                <a:schemeClr val="accent1"/>
              </a:buClr>
              <a:buSzPct val="100000"/>
              <a:buFont typeface="Noto Sans Symbols"/>
              <a:buChar char="∗"/>
            </a:pPr>
            <a:r>
              <a:rPr lang="en-US" sz="1000" b="0" i="0" u="none" strike="noStrike" cap="none" baseline="0">
                <a:solidFill>
                  <a:schemeClr val="dk2"/>
                </a:solidFill>
                <a:latin typeface="Galdeano"/>
                <a:ea typeface="Galdeano"/>
                <a:cs typeface="Galdeano"/>
                <a:sym typeface="Galdeano"/>
                <a:rtl val="0"/>
              </a:rPr>
              <a:t>		</a:t>
            </a:r>
          </a:p>
          <a:p>
            <a:pPr marL="273050" marR="0" lvl="0" indent="-273050" algn="l" rtl="0">
              <a:lnSpc>
                <a:spcPct val="100000"/>
              </a:lnSpc>
              <a:spcBef>
                <a:spcPts val="200"/>
              </a:spcBef>
              <a:spcAft>
                <a:spcPts val="0"/>
              </a:spcAft>
              <a:buClr>
                <a:schemeClr val="accent1"/>
              </a:buClr>
              <a:buSzPct val="100000"/>
              <a:buFont typeface="Noto Sans Symbols"/>
              <a:buChar char="∗"/>
            </a:pPr>
            <a:r>
              <a:rPr lang="en-US" sz="1000" b="0" i="0" u="none" strike="noStrike" cap="none" baseline="0">
                <a:solidFill>
                  <a:schemeClr val="dk2"/>
                </a:solidFill>
                <a:latin typeface="Galdeano"/>
                <a:ea typeface="Galdeano"/>
                <a:cs typeface="Galdeano"/>
                <a:sym typeface="Galdeano"/>
                <a:rtl val="0"/>
              </a:rPr>
              <a:t>		</a:t>
            </a:r>
          </a:p>
          <a:p>
            <a:pPr marL="273050" marR="0" lvl="0" indent="-209550" algn="l" rtl="0">
              <a:lnSpc>
                <a:spcPct val="100000"/>
              </a:lnSpc>
              <a:spcBef>
                <a:spcPts val="200"/>
              </a:spcBef>
              <a:spcAft>
                <a:spcPts val="0"/>
              </a:spcAft>
              <a:buClr>
                <a:schemeClr val="accent1"/>
              </a:buClr>
              <a:buFont typeface="Noto Sans Symbols"/>
              <a:buNone/>
            </a:pPr>
            <a:endParaRPr sz="1000" b="0" i="0" u="none" strike="noStrike" cap="none" baseline="0">
              <a:solidFill>
                <a:schemeClr val="dk2"/>
              </a:solidFill>
              <a:latin typeface="Galdeano"/>
              <a:ea typeface="Galdeano"/>
              <a:cs typeface="Galdeano"/>
              <a:sym typeface="Galdeano"/>
              <a:rtl val="0"/>
            </a:endParaRPr>
          </a:p>
          <a:p>
            <a:pPr marL="273050" marR="0" lvl="0" indent="-273050" algn="l" rtl="0">
              <a:lnSpc>
                <a:spcPct val="100000"/>
              </a:lnSpc>
              <a:spcBef>
                <a:spcPts val="200"/>
              </a:spcBef>
              <a:spcAft>
                <a:spcPts val="0"/>
              </a:spcAft>
              <a:buClr>
                <a:schemeClr val="accent1"/>
              </a:buClr>
              <a:buSzPct val="100000"/>
              <a:buFont typeface="Noto Sans Symbols"/>
              <a:buChar char="∗"/>
            </a:pPr>
            <a:r>
              <a:rPr lang="en-US" sz="1000" b="0" i="0" u="none" strike="noStrike" cap="none" baseline="0">
                <a:solidFill>
                  <a:schemeClr val="dk2"/>
                </a:solidFill>
                <a:latin typeface="Galdeano"/>
                <a:ea typeface="Galdeano"/>
                <a:cs typeface="Galdeano"/>
                <a:sym typeface="Galdeano"/>
                <a:rtl val="0"/>
              </a:rPr>
              <a:t>		</a:t>
            </a:r>
          </a:p>
          <a:p>
            <a:pPr marL="273050" marR="0" lvl="0" indent="-273050" algn="l" rtl="0">
              <a:lnSpc>
                <a:spcPct val="100000"/>
              </a:lnSpc>
              <a:spcBef>
                <a:spcPts val="200"/>
              </a:spcBef>
              <a:spcAft>
                <a:spcPts val="0"/>
              </a:spcAft>
              <a:buClr>
                <a:schemeClr val="accent1"/>
              </a:buClr>
              <a:buSzPct val="100000"/>
              <a:buFont typeface="Noto Sans Symbols"/>
              <a:buChar char="∗"/>
            </a:pPr>
            <a:r>
              <a:rPr lang="en-US" sz="1000" b="0" i="0" u="none" strike="noStrike" cap="none" baseline="0">
                <a:solidFill>
                  <a:schemeClr val="dk2"/>
                </a:solidFill>
                <a:latin typeface="Galdeano"/>
                <a:ea typeface="Galdeano"/>
                <a:cs typeface="Galdeano"/>
                <a:sym typeface="Galdeano"/>
                <a:rtl val="0"/>
              </a:rPr>
              <a:t>		</a:t>
            </a:r>
          </a:p>
          <a:p>
            <a:pPr marL="273050" marR="0" lvl="0" indent="-273050" algn="l" rtl="0">
              <a:lnSpc>
                <a:spcPct val="100000"/>
              </a:lnSpc>
              <a:spcBef>
                <a:spcPts val="200"/>
              </a:spcBef>
              <a:spcAft>
                <a:spcPts val="0"/>
              </a:spcAft>
              <a:buClr>
                <a:schemeClr val="accent1"/>
              </a:buClr>
              <a:buSzPct val="100000"/>
              <a:buFont typeface="Noto Sans Symbols"/>
              <a:buChar char="∗"/>
            </a:pPr>
            <a:r>
              <a:rPr lang="en-US" sz="1000" b="0" i="0" u="none" strike="noStrike" cap="none" baseline="0">
                <a:solidFill>
                  <a:schemeClr val="dk2"/>
                </a:solidFill>
                <a:latin typeface="Galdeano"/>
                <a:ea typeface="Galdeano"/>
                <a:cs typeface="Galdeano"/>
                <a:sym typeface="Galdeano"/>
                <a:rtl val="0"/>
              </a:rPr>
              <a:t>	 	</a:t>
            </a:r>
          </a:p>
          <a:p>
            <a:pPr marL="273050" marR="0" lvl="0" indent="-273050" algn="l" rtl="0">
              <a:lnSpc>
                <a:spcPct val="100000"/>
              </a:lnSpc>
              <a:spcBef>
                <a:spcPts val="200"/>
              </a:spcBef>
              <a:spcAft>
                <a:spcPts val="0"/>
              </a:spcAft>
              <a:buClr>
                <a:schemeClr val="accent1"/>
              </a:buClr>
              <a:buSzPct val="100000"/>
              <a:buFont typeface="Noto Sans Symbols"/>
              <a:buChar char="∗"/>
            </a:pPr>
            <a:r>
              <a:rPr lang="en-US" sz="1000" b="0" i="0" u="none" strike="noStrike" cap="none" baseline="0">
                <a:solidFill>
                  <a:schemeClr val="dk2"/>
                </a:solidFill>
                <a:latin typeface="Galdeano"/>
                <a:ea typeface="Galdeano"/>
                <a:cs typeface="Galdeano"/>
                <a:sym typeface="Galdeano"/>
                <a:rtl val="0"/>
              </a:rPr>
              <a:t>		</a:t>
            </a:r>
          </a:p>
          <a:p>
            <a:pPr marL="273050" marR="0" lvl="0" indent="-273050" algn="l" rtl="0">
              <a:lnSpc>
                <a:spcPct val="100000"/>
              </a:lnSpc>
              <a:spcBef>
                <a:spcPts val="200"/>
              </a:spcBef>
              <a:spcAft>
                <a:spcPts val="0"/>
              </a:spcAft>
              <a:buClr>
                <a:schemeClr val="accent1"/>
              </a:buClr>
              <a:buSzPct val="100000"/>
              <a:buFont typeface="Noto Sans Symbols"/>
              <a:buChar char="∗"/>
            </a:pPr>
            <a:r>
              <a:rPr lang="en-US" sz="1000" b="0" i="0" u="none" strike="noStrike" cap="none" baseline="0">
                <a:solidFill>
                  <a:schemeClr val="dk2"/>
                </a:solidFill>
                <a:latin typeface="Galdeano"/>
                <a:ea typeface="Galdeano"/>
                <a:cs typeface="Galdeano"/>
                <a:sym typeface="Galdeano"/>
                <a:rtl val="0"/>
              </a:rPr>
              <a:t>		</a:t>
            </a:r>
          </a:p>
          <a:p>
            <a:pPr marL="273050" marR="0" lvl="0" indent="-273050" algn="l" rtl="0">
              <a:lnSpc>
                <a:spcPct val="100000"/>
              </a:lnSpc>
              <a:spcBef>
                <a:spcPts val="200"/>
              </a:spcBef>
              <a:spcAft>
                <a:spcPts val="0"/>
              </a:spcAft>
              <a:buClr>
                <a:schemeClr val="accent1"/>
              </a:buClr>
              <a:buSzPct val="100000"/>
              <a:buFont typeface="Noto Sans Symbols"/>
              <a:buChar char="∗"/>
            </a:pPr>
            <a:r>
              <a:rPr lang="en-US" sz="1000" b="0" i="0" u="none" strike="noStrike" cap="none" baseline="0">
                <a:solidFill>
                  <a:schemeClr val="dk2"/>
                </a:solidFill>
                <a:latin typeface="Galdeano"/>
                <a:ea typeface="Galdeano"/>
                <a:cs typeface="Galdeano"/>
                <a:sym typeface="Galdeano"/>
                <a:rtl val="0"/>
              </a:rPr>
              <a:t>		</a:t>
            </a:r>
          </a:p>
          <a:p>
            <a:pPr marL="273050" marR="0" lvl="0" indent="-273050" algn="l" rtl="0">
              <a:lnSpc>
                <a:spcPct val="100000"/>
              </a:lnSpc>
              <a:spcBef>
                <a:spcPts val="200"/>
              </a:spcBef>
              <a:spcAft>
                <a:spcPts val="0"/>
              </a:spcAft>
              <a:buClr>
                <a:schemeClr val="accent1"/>
              </a:buClr>
              <a:buSzPct val="100000"/>
              <a:buFont typeface="Noto Sans Symbols"/>
              <a:buChar char="∗"/>
            </a:pPr>
            <a:r>
              <a:rPr lang="en-US" sz="1000" b="0" i="0" u="none" strike="noStrike" cap="none" baseline="0">
                <a:solidFill>
                  <a:schemeClr val="dk2"/>
                </a:solidFill>
                <a:latin typeface="Galdeano"/>
                <a:ea typeface="Galdeano"/>
                <a:cs typeface="Galdeano"/>
                <a:sym typeface="Galdeano"/>
                <a:rtl val="0"/>
              </a:rPr>
              <a:t>		</a:t>
            </a:r>
          </a:p>
        </p:txBody>
      </p:sp>
      <p:pic>
        <p:nvPicPr>
          <p:cNvPr id="150" name="Shape 150"/>
          <p:cNvPicPr preferRelativeResize="0"/>
          <p:nvPr/>
        </p:nvPicPr>
        <p:blipFill rotWithShape="1">
          <a:blip r:embed="rId3">
            <a:alphaModFix/>
          </a:blip>
          <a:srcRect/>
          <a:stretch/>
        </p:blipFill>
        <p:spPr>
          <a:xfrm>
            <a:off x="4498975" y="1905000"/>
            <a:ext cx="4344985" cy="4419599"/>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Shape 175"/>
          <p:cNvSpPr txBox="1">
            <a:spLocks noGrp="1"/>
          </p:cNvSpPr>
          <p:nvPr>
            <p:ph type="title"/>
          </p:nvPr>
        </p:nvSpPr>
        <p:spPr>
          <a:xfrm>
            <a:off x="4873625" y="338137"/>
            <a:ext cx="3813173" cy="2430462"/>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rgbClr val="FFFFFF"/>
              </a:buClr>
              <a:buFont typeface="Galdeano"/>
              <a:buNone/>
            </a:pPr>
            <a:endParaRPr sz="2800" b="0" i="0" u="none" strike="noStrike" cap="none" baseline="0">
              <a:solidFill>
                <a:srgbClr val="FFFFFF"/>
              </a:solidFill>
              <a:latin typeface="Galdeano"/>
              <a:ea typeface="Galdeano"/>
              <a:cs typeface="Galdeano"/>
              <a:sym typeface="Galdeano"/>
              <a:rtl val="0"/>
            </a:endParaRPr>
          </a:p>
        </p:txBody>
      </p:sp>
      <p:sp>
        <p:nvSpPr>
          <p:cNvPr id="176" name="Shape 176"/>
          <p:cNvSpPr txBox="1">
            <a:spLocks noGrp="1"/>
          </p:cNvSpPr>
          <p:nvPr>
            <p:ph type="body" idx="1"/>
          </p:nvPr>
        </p:nvSpPr>
        <p:spPr>
          <a:xfrm>
            <a:off x="4953000" y="2868610"/>
            <a:ext cx="3817937" cy="2420937"/>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spcAft>
                <a:spcPts val="0"/>
              </a:spcAft>
              <a:buClr>
                <a:schemeClr val="accent1"/>
              </a:buClr>
              <a:buSzPct val="25000"/>
              <a:buFont typeface="Noto Sans Symbols"/>
              <a:buNone/>
            </a:pPr>
            <a:r>
              <a:rPr lang="en-US" sz="2400" b="1" i="1" u="none" strike="noStrike" cap="none" baseline="0">
                <a:solidFill>
                  <a:schemeClr val="dk1"/>
                </a:solidFill>
                <a:latin typeface="Galdeano"/>
                <a:ea typeface="Galdeano"/>
                <a:cs typeface="Galdeano"/>
                <a:sym typeface="Galdeano"/>
                <a:rtl val="0"/>
              </a:rPr>
              <a:t>San Francisco has 22 miles of coastline</a:t>
            </a:r>
          </a:p>
          <a:p>
            <a:pPr marL="0" marR="0" lvl="0" indent="0" algn="ctr" rtl="0">
              <a:lnSpc>
                <a:spcPct val="90000"/>
              </a:lnSpc>
              <a:spcBef>
                <a:spcPts val="480"/>
              </a:spcBef>
              <a:spcAft>
                <a:spcPts val="0"/>
              </a:spcAft>
              <a:buClr>
                <a:schemeClr val="accent1"/>
              </a:buClr>
              <a:buSzPct val="25000"/>
              <a:buFont typeface="Noto Sans Symbols"/>
              <a:buNone/>
            </a:pPr>
            <a:r>
              <a:rPr lang="en-US" sz="2400" b="1" i="1" u="none" strike="noStrike" cap="none" baseline="0">
                <a:solidFill>
                  <a:schemeClr val="dk1"/>
                </a:solidFill>
                <a:latin typeface="Galdeano"/>
                <a:ea typeface="Galdeano"/>
                <a:cs typeface="Galdeano"/>
                <a:sym typeface="Galdeano"/>
                <a:rtl val="0"/>
              </a:rPr>
              <a:t>Including China &amp; Baker Beaches</a:t>
            </a:r>
          </a:p>
          <a:p>
            <a:pPr marL="0" marR="0" lvl="0" indent="0" algn="ctr" rtl="0">
              <a:lnSpc>
                <a:spcPct val="90000"/>
              </a:lnSpc>
              <a:spcBef>
                <a:spcPts val="480"/>
              </a:spcBef>
              <a:spcAft>
                <a:spcPts val="0"/>
              </a:spcAft>
              <a:buClr>
                <a:schemeClr val="accent1"/>
              </a:buClr>
              <a:buSzPct val="25000"/>
              <a:buFont typeface="Noto Sans Symbols"/>
              <a:buNone/>
            </a:pPr>
            <a:r>
              <a:rPr lang="en-US" sz="2400" b="1" i="1" u="none" strike="noStrike" cap="none" baseline="0">
                <a:solidFill>
                  <a:schemeClr val="dk1"/>
                </a:solidFill>
                <a:latin typeface="Galdeano"/>
                <a:ea typeface="Galdeano"/>
                <a:cs typeface="Galdeano"/>
                <a:sym typeface="Galdeano"/>
                <a:rtl val="0"/>
              </a:rPr>
              <a:t>The average water temperature is 51 degrees.</a:t>
            </a:r>
          </a:p>
        </p:txBody>
      </p:sp>
      <p:sp>
        <p:nvSpPr>
          <p:cNvPr id="177" name="Shape 177"/>
          <p:cNvSpPr>
            <a:spLocks noGrp="1"/>
          </p:cNvSpPr>
          <p:nvPr>
            <p:ph type="pic" idx="4294967295"/>
          </p:nvPr>
        </p:nvSpPr>
        <p:spPr>
          <a:xfrm>
            <a:off x="1017587" y="1328737"/>
            <a:ext cx="3146425" cy="6010273"/>
          </a:xfrm>
          <a:prstGeom prst="roundRect">
            <a:avLst>
              <a:gd name="adj" fmla="val 3924"/>
            </a:avLst>
          </a:prstGeom>
          <a:solidFill>
            <a:schemeClr val="accent1"/>
          </a:solidFill>
          <a:ln>
            <a:noFill/>
          </a:ln>
          <a:effectLst>
            <a:reflection stA="30000" endPos="30000" dist="5000" dir="5400000" sy="-100000" algn="bl" rotWithShape="0"/>
          </a:effectLst>
        </p:spPr>
        <p:txBody>
          <a:bodyPr lIns="91425" tIns="91425" rIns="91425" bIns="91425" anchor="t" anchorCtr="0">
            <a:noAutofit/>
          </a:bodyPr>
          <a:lstStyle/>
          <a:p>
            <a:pPr marL="0" marR="0" lvl="0" indent="0" algn="r" rtl="0">
              <a:lnSpc>
                <a:spcPct val="100000"/>
              </a:lnSpc>
              <a:spcBef>
                <a:spcPts val="0"/>
              </a:spcBef>
              <a:spcAft>
                <a:spcPts val="0"/>
              </a:spcAft>
              <a:buClr>
                <a:schemeClr val="dk2"/>
              </a:buClr>
              <a:buFont typeface="Galdeano"/>
              <a:buNone/>
            </a:pPr>
            <a:endParaRPr sz="1000" b="0" i="0" u="none" strike="noStrike" cap="none" baseline="0">
              <a:solidFill>
                <a:schemeClr val="dk2"/>
              </a:solidFill>
              <a:latin typeface="Galdeano"/>
              <a:ea typeface="Galdeano"/>
              <a:cs typeface="Galdeano"/>
              <a:sym typeface="Galdeano"/>
              <a:rtl val="0"/>
            </a:endParaRPr>
          </a:p>
        </p:txBody>
      </p:sp>
      <p:pic>
        <p:nvPicPr>
          <p:cNvPr id="178" name="Shape 178"/>
          <p:cNvPicPr preferRelativeResize="0"/>
          <p:nvPr/>
        </p:nvPicPr>
        <p:blipFill rotWithShape="1">
          <a:blip r:embed="rId3">
            <a:alphaModFix/>
          </a:blip>
          <a:srcRect/>
          <a:stretch/>
        </p:blipFill>
        <p:spPr>
          <a:xfrm>
            <a:off x="457200" y="838200"/>
            <a:ext cx="4190999" cy="3809998"/>
          </a:xfrm>
          <a:prstGeom prst="rect">
            <a:avLst/>
          </a:prstGeom>
          <a:noFill/>
          <a:ln>
            <a:noFill/>
          </a:ln>
        </p:spPr>
      </p:pic>
      <p:pic>
        <p:nvPicPr>
          <p:cNvPr id="179" name="Shape 179"/>
          <p:cNvPicPr preferRelativeResize="0"/>
          <p:nvPr/>
        </p:nvPicPr>
        <p:blipFill rotWithShape="1">
          <a:blip r:embed="rId4">
            <a:alphaModFix/>
          </a:blip>
          <a:srcRect/>
          <a:stretch/>
        </p:blipFill>
        <p:spPr>
          <a:xfrm>
            <a:off x="5029200" y="381000"/>
            <a:ext cx="3276600" cy="2487612"/>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pic>
        <p:nvPicPr>
          <p:cNvPr id="196" name="Shape 196"/>
          <p:cNvPicPr preferRelativeResize="0">
            <a:picLocks noGrp="1"/>
          </p:cNvPicPr>
          <p:nvPr>
            <p:ph type="body" idx="1"/>
          </p:nvPr>
        </p:nvPicPr>
        <p:blipFill rotWithShape="1">
          <a:blip r:embed="rId3">
            <a:alphaModFix/>
          </a:blip>
          <a:srcRect/>
          <a:stretch/>
        </p:blipFill>
        <p:spPr>
          <a:xfrm>
            <a:off x="2819400" y="1828800"/>
            <a:ext cx="3581398" cy="4876798"/>
          </a:xfrm>
          <a:prstGeom prst="rect">
            <a:avLst/>
          </a:prstGeom>
          <a:noFill/>
          <a:ln>
            <a:noFill/>
          </a:ln>
        </p:spPr>
      </p:pic>
      <p:sp>
        <p:nvSpPr>
          <p:cNvPr id="197" name="Shape 197"/>
          <p:cNvSpPr txBox="1">
            <a:spLocks noGrp="1"/>
          </p:cNvSpPr>
          <p:nvPr>
            <p:ph type="title"/>
          </p:nvPr>
        </p:nvSpPr>
        <p:spPr>
          <a:xfrm>
            <a:off x="457200" y="338137"/>
            <a:ext cx="8229600" cy="1260473"/>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Galdeano"/>
              <a:buNone/>
            </a:pPr>
            <a:r>
              <a:rPr lang="en-US" sz="4400" b="1" i="1" u="none" strike="noStrike" cap="none" baseline="0">
                <a:solidFill>
                  <a:schemeClr val="dk1"/>
                </a:solidFill>
                <a:latin typeface="Galdeano"/>
                <a:ea typeface="Galdeano"/>
                <a:cs typeface="Galdeano"/>
                <a:sym typeface="Galdeano"/>
                <a:rtl val="0"/>
              </a:rPr>
              <a:t>What it takes to become an SFFD</a:t>
            </a:r>
            <a:br>
              <a:rPr lang="en-US" sz="4400" b="1" i="1" u="none" strike="noStrike" cap="none" baseline="0">
                <a:solidFill>
                  <a:schemeClr val="dk1"/>
                </a:solidFill>
                <a:latin typeface="Galdeano"/>
                <a:ea typeface="Galdeano"/>
                <a:cs typeface="Galdeano"/>
                <a:sym typeface="Galdeano"/>
                <a:rtl val="0"/>
              </a:rPr>
            </a:br>
            <a:r>
              <a:rPr lang="en-US" sz="4400" b="1" i="1" u="none" strike="noStrike" cap="none" baseline="0">
                <a:solidFill>
                  <a:schemeClr val="dk1"/>
                </a:solidFill>
                <a:latin typeface="Galdeano"/>
                <a:ea typeface="Galdeano"/>
                <a:cs typeface="Galdeano"/>
                <a:sym typeface="Galdeano"/>
                <a:rtl val="0"/>
              </a:rPr>
              <a:t>Surf Rescue Swimmer</a:t>
            </a:r>
          </a:p>
        </p:txBody>
      </p:sp>
    </p:spTree>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1_Waveform">
  <a:themeElements>
    <a:clrScheme name="Waveform">
      <a:dk1>
        <a:srgbClr val="000000"/>
      </a:dk1>
      <a:lt1>
        <a:srgbClr val="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aveform">
  <a:themeElements>
    <a:clrScheme name="Waveform">
      <a:dk1>
        <a:srgbClr val="000000"/>
      </a:dk1>
      <a:lt1>
        <a:srgbClr val="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Waveform">
  <a:themeElements>
    <a:clrScheme name="Waveform">
      <a:dk1>
        <a:srgbClr val="000000"/>
      </a:dk1>
      <a:lt1>
        <a:srgbClr val="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5_Waveform">
  <a:themeElements>
    <a:clrScheme name="Waveform">
      <a:dk1>
        <a:srgbClr val="000000"/>
      </a:dk1>
      <a:lt1>
        <a:srgbClr val="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Waveform">
  <a:themeElements>
    <a:clrScheme name="Waveform">
      <a:dk1>
        <a:srgbClr val="000000"/>
      </a:dk1>
      <a:lt1>
        <a:srgbClr val="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Waveform">
  <a:themeElements>
    <a:clrScheme name="Waveform">
      <a:dk1>
        <a:srgbClr val="000000"/>
      </a:dk1>
      <a:lt1>
        <a:srgbClr val="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Waveform">
  <a:themeElements>
    <a:clrScheme name="Waveform">
      <a:dk1>
        <a:srgbClr val="000000"/>
      </a:dk1>
      <a:lt1>
        <a:srgbClr val="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TotalTime>
  <Words>650</Words>
  <Application>Microsoft Office PowerPoint</Application>
  <PresentationFormat>On-screen Show (4:3)</PresentationFormat>
  <Paragraphs>77</Paragraphs>
  <Slides>29</Slides>
  <Notes>29</Notes>
  <HiddenSlides>0</HiddenSlides>
  <MMClips>0</MMClips>
  <ScaleCrop>false</ScaleCrop>
  <HeadingPairs>
    <vt:vector size="6" baseType="variant">
      <vt:variant>
        <vt:lpstr>Fonts Used</vt:lpstr>
      </vt:variant>
      <vt:variant>
        <vt:i4>3</vt:i4>
      </vt:variant>
      <vt:variant>
        <vt:lpstr>Theme</vt:lpstr>
      </vt:variant>
      <vt:variant>
        <vt:i4>7</vt:i4>
      </vt:variant>
      <vt:variant>
        <vt:lpstr>Slide Titles</vt:lpstr>
      </vt:variant>
      <vt:variant>
        <vt:i4>29</vt:i4>
      </vt:variant>
    </vt:vector>
  </HeadingPairs>
  <TitlesOfParts>
    <vt:vector size="39" baseType="lpstr">
      <vt:lpstr>Arial</vt:lpstr>
      <vt:lpstr>Noto Sans Symbols</vt:lpstr>
      <vt:lpstr>Galdeano</vt:lpstr>
      <vt:lpstr>1_Waveform</vt:lpstr>
      <vt:lpstr>Waveform</vt:lpstr>
      <vt:lpstr>4_Waveform</vt:lpstr>
      <vt:lpstr>5_Waveform</vt:lpstr>
      <vt:lpstr>2_Waveform</vt:lpstr>
      <vt:lpstr>3_Waveform</vt:lpstr>
      <vt:lpstr>6_Waveform</vt:lpstr>
      <vt:lpstr>San Francisco Fire Department  Chief Joanne Hayes-White</vt:lpstr>
      <vt:lpstr>SFFD Surf and Bay Rescue Programs</vt:lpstr>
      <vt:lpstr>Mission Statement</vt:lpstr>
      <vt:lpstr>Surf Rescue Program Goals</vt:lpstr>
      <vt:lpstr>Over 2 million people use Ocean Beach yearly. In1998, Ocean Beach was voted the most dangerous beach in the nation.</vt:lpstr>
      <vt:lpstr>Despite posted warning signs, Ocean Beach still attracts hundreds of swimmers daily</vt:lpstr>
      <vt:lpstr>This picture taken of the seemingly calm waters of Ocean Beach minutes before a strong Rip Current claimed the lives of Jose Garcia Sr. and Jose Garcia Jr. September 2014</vt:lpstr>
      <vt:lpstr>PowerPoint Presentation</vt:lpstr>
      <vt:lpstr>What it takes to become an SFFD Surf Rescue Swimmer</vt:lpstr>
      <vt:lpstr>New members wishing to become surf rescue swimmers must pass the SURF RESCUE COURSE held annually in early May.  (The week long course starts in a pool and ends at Ocean Beach)</vt:lpstr>
      <vt:lpstr>The SURF RESCUE COURSE consist of- Qualifying 400 yard swim in 10 minutes (pool) Complete an open water swim at Aquatic Park Perform Rescue Techniques at China Beach Learning how to read tides, rip currents, bay currents, and waves Learning surf lifesaving techniques Members must perform rescues at Ocean Beach to pass  Survive the course!!!</vt:lpstr>
      <vt:lpstr>Surf Rescue members recertify every two years to hone lifesaving skills and stay updated with the latest surf rescue techniques and equipment.</vt:lpstr>
      <vt:lpstr>A single victim requires six rescue swimmers staged with the RGS - the Primary Team (2), the Intercept Team (2), the RIC Team (2). </vt:lpstr>
      <vt:lpstr>Captain Robert Styles recipient of the Sullivan Award, given for extreme bravery for saving a drowning swimmer during extreme conditions at Ocean Beach, gives instruction to seasoned surf rescue members.</vt:lpstr>
      <vt:lpstr>Rapid deployment of rescue swimmers and resources are key to a successful rescue.</vt:lpstr>
      <vt:lpstr>Members spend countless hours training on becoming expert boat and rescue watercraft operators.</vt:lpstr>
      <vt:lpstr>Currently the SFFD Surf Rescue Program has 236 Rescue Swimmers.</vt:lpstr>
      <vt:lpstr> Proper apparatus positioning will expedite locating and extracting the victim.</vt:lpstr>
      <vt:lpstr>Surf and Bay Rescue Response  Statistics 2002 -2014</vt:lpstr>
      <vt:lpstr>PowerPoint Presentation</vt:lpstr>
      <vt:lpstr>PowerPoint Presentation</vt:lpstr>
      <vt:lpstr>SFFD and Inter- Agency Training</vt:lpstr>
      <vt:lpstr>Inter Agency Rescue Drill 2014 Bay Rescue # 1</vt:lpstr>
      <vt:lpstr>Members from Rescue 1 dive team and rescue swimmers from Fire Station 16 train with   CHP  to add rapid response Helo casting to their many skills .</vt:lpstr>
      <vt:lpstr>National Park Beach Patrol are a valuable resource and assist with bi-weekly surf rescue instruction and inter-agency  drills.</vt:lpstr>
      <vt:lpstr>National Park Beach Patrol carry SFFD radios and monitor attack channels 7 &amp; 8 and are a valuable resource with updates.</vt:lpstr>
      <vt:lpstr>Dispatched with RB1 out of the St. Francis Yacht marina - SFFD Rescue Water Craft 1 &amp; 2 add rapid response and maneuverability and assist with all Ocean &amp; Bay Operations and events.</vt:lpstr>
      <vt:lpstr>United States Coast Guard out of SFO has a response time to Ocean Beach of 30 minutes and has 1 rescue swimmer.</vt:lpstr>
      <vt:lpstr>Additional  Air Mobil Support - California Highway Patrol &amp; Sonoma County Sheriffs based out of Napa Ca.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San Francisco Fire Department  Chief Joanne Hayes-White</dc:title>
  <dc:creator>rudy castellanos</dc:creator>
  <cp:lastModifiedBy>Conefrey, Maureen (FIR)</cp:lastModifiedBy>
  <cp:revision>5</cp:revision>
  <dcterms:modified xsi:type="dcterms:W3CDTF">2017-05-02T19:08:16Z</dcterms:modified>
</cp:coreProperties>
</file>