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1" r:id="rId3"/>
    <p:sldMasterId id="2147483662" r:id="rId4"/>
    <p:sldMasterId id="2147483663" r:id="rId5"/>
    <p:sldMasterId id="2147483664" r:id="rId6"/>
    <p:sldMasterId id="2147483665" r:id="rId7"/>
  </p:sldMasterIdLst>
  <p:notesMasterIdLst>
    <p:notesMasterId r:id="rId37"/>
  </p:notesMasterIdLst>
  <p:sldIdLst>
    <p:sldId id="256" r:id="rId8"/>
    <p:sldId id="258" r:id="rId9"/>
    <p:sldId id="259" r:id="rId10"/>
    <p:sldId id="260" r:id="rId11"/>
    <p:sldId id="263" r:id="rId12"/>
    <p:sldId id="264" r:id="rId13"/>
    <p:sldId id="265" r:id="rId14"/>
    <p:sldId id="266" r:id="rId15"/>
    <p:sldId id="269" r:id="rId16"/>
    <p:sldId id="270" r:id="rId17"/>
    <p:sldId id="271" r:id="rId18"/>
    <p:sldId id="272" r:id="rId19"/>
    <p:sldId id="278" r:id="rId20"/>
    <p:sldId id="274" r:id="rId21"/>
    <p:sldId id="283" r:id="rId22"/>
    <p:sldId id="275" r:id="rId23"/>
    <p:sldId id="273" r:id="rId24"/>
    <p:sldId id="280" r:id="rId25"/>
    <p:sldId id="284" r:id="rId26"/>
    <p:sldId id="287" r:id="rId27"/>
    <p:sldId id="289" r:id="rId28"/>
    <p:sldId id="294" r:id="rId29"/>
    <p:sldId id="298" r:id="rId30"/>
    <p:sldId id="300" r:id="rId31"/>
    <p:sldId id="301" r:id="rId32"/>
    <p:sldId id="311" r:id="rId33"/>
    <p:sldId id="308" r:id="rId34"/>
    <p:sldId id="309" r:id="rId35"/>
    <p:sldId id="310" r:id="rId36"/>
  </p:sldIdLst>
  <p:sldSz cx="9144000" cy="6858000" type="screen4x3"/>
  <p:notesSz cx="6858000" cy="9144000"/>
  <p:embeddedFontLst>
    <p:embeddedFont>
      <p:font typeface="Galdeano" panose="020B0604020202020204" charset="0"/>
      <p:regular r:id="rId38"/>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11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sz="1100" b="0" i="0" u="none" strike="noStrike" cap="none" baseline="0">
                <a:solidFill>
                  <a:schemeClr val="dk1"/>
                </a:solidFill>
                <a:latin typeface="Arial"/>
                <a:ea typeface="Arial"/>
                <a:cs typeface="Arial"/>
                <a:sym typeface="Arial"/>
              </a:defRPr>
            </a:lvl1pPr>
            <a:lvl2pPr marL="457200" marR="0" indent="0" algn="l" rtl="0">
              <a:spcBef>
                <a:spcPts val="0"/>
              </a:spcBef>
              <a:defRPr sz="1100" b="0" i="0" u="none" strike="noStrike" cap="none" baseline="0">
                <a:solidFill>
                  <a:schemeClr val="dk1"/>
                </a:solidFill>
                <a:latin typeface="Arial"/>
                <a:ea typeface="Arial"/>
                <a:cs typeface="Arial"/>
                <a:sym typeface="Arial"/>
              </a:defRPr>
            </a:lvl2pPr>
            <a:lvl3pPr marL="914400" marR="0" indent="0" algn="l" rtl="0">
              <a:spcBef>
                <a:spcPts val="0"/>
              </a:spcBef>
              <a:defRPr sz="1100" b="0" i="0" u="none" strike="noStrike" cap="none" baseline="0">
                <a:solidFill>
                  <a:schemeClr val="dk1"/>
                </a:solidFill>
                <a:latin typeface="Arial"/>
                <a:ea typeface="Arial"/>
                <a:cs typeface="Arial"/>
                <a:sym typeface="Arial"/>
              </a:defRPr>
            </a:lvl3pPr>
            <a:lvl4pPr marL="1371600" marR="0" indent="0" algn="l" rtl="0">
              <a:spcBef>
                <a:spcPts val="0"/>
              </a:spcBef>
              <a:defRPr sz="1100" b="0" i="0" u="none" strike="noStrike" cap="none" baseline="0">
                <a:solidFill>
                  <a:schemeClr val="dk1"/>
                </a:solidFill>
                <a:latin typeface="Arial"/>
                <a:ea typeface="Arial"/>
                <a:cs typeface="Arial"/>
                <a:sym typeface="Arial"/>
              </a:defRPr>
            </a:lvl4pPr>
            <a:lvl5pPr marL="1828800" marR="0" indent="0" algn="l" rtl="0">
              <a:spcBef>
                <a:spcPts val="0"/>
              </a:spcBef>
              <a:defRPr sz="1100" b="0" i="0" u="none" strike="noStrike" cap="none" baseline="0">
                <a:solidFill>
                  <a:schemeClr val="dk1"/>
                </a:solidFill>
                <a:latin typeface="Arial"/>
                <a:ea typeface="Arial"/>
                <a:cs typeface="Arial"/>
                <a:sym typeface="Arial"/>
              </a:defRPr>
            </a:lvl5pPr>
            <a:lvl6pPr marL="2286000" marR="0" indent="0" algn="l" rtl="0">
              <a:spcBef>
                <a:spcPts val="0"/>
              </a:spcBef>
              <a:defRPr sz="1100" b="0" i="0" u="none" strike="noStrike" cap="none" baseline="0">
                <a:solidFill>
                  <a:schemeClr val="dk1"/>
                </a:solidFill>
                <a:latin typeface="Arial"/>
                <a:ea typeface="Arial"/>
                <a:cs typeface="Arial"/>
                <a:sym typeface="Arial"/>
              </a:defRPr>
            </a:lvl6pPr>
            <a:lvl7pPr marL="2743200" marR="0" indent="0" algn="l" rtl="0">
              <a:spcBef>
                <a:spcPts val="0"/>
              </a:spcBef>
              <a:defRPr sz="1100" b="0" i="0" u="none" strike="noStrike" cap="none" baseline="0">
                <a:solidFill>
                  <a:schemeClr val="dk1"/>
                </a:solidFill>
                <a:latin typeface="Arial"/>
                <a:ea typeface="Arial"/>
                <a:cs typeface="Arial"/>
                <a:sym typeface="Arial"/>
              </a:defRPr>
            </a:lvl7pPr>
            <a:lvl8pPr marL="3200400" marR="0" indent="0" algn="l" rtl="0">
              <a:spcBef>
                <a:spcPts val="0"/>
              </a:spcBef>
              <a:defRPr sz="1100" b="0" i="0" u="none" strike="noStrike" cap="none" baseline="0">
                <a:solidFill>
                  <a:schemeClr val="dk1"/>
                </a:solidFill>
                <a:latin typeface="Arial"/>
                <a:ea typeface="Arial"/>
                <a:cs typeface="Arial"/>
                <a:sym typeface="Arial"/>
              </a:defRPr>
            </a:lvl8pPr>
            <a:lvl9pPr marL="3657600" marR="0" indent="0" algn="l" rtl="0">
              <a:spcBef>
                <a:spcPts val="0"/>
              </a:spcBef>
              <a:defRPr sz="1100" b="0" i="0" u="none" strike="noStrike" cap="none" baseline="0">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1640506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785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53489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331504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26" name="Shape 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36195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4185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60825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5106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0770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3869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304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309" name="Shape 3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2292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63035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9189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345" name="Shape 3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74110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81310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20077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433" name="Shape 4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969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440" name="Shape 4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8807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510" name="Shape 5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33820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4746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59366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0508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5800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80249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335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3446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6829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53041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86976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685800" y="1600200"/>
            <a:ext cx="7772400" cy="1780200"/>
          </a:xfrm>
          <a:prstGeom prst="rect">
            <a:avLst/>
          </a:prstGeom>
          <a:noFill/>
          <a:ln>
            <a:noFill/>
          </a:ln>
        </p:spPr>
        <p:txBody>
          <a:bodyPr lIns="91425" tIns="91425" rIns="91425" bIns="91425" anchor="b"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19" name="Shape 19"/>
          <p:cNvSpPr txBox="1">
            <a:spLocks noGrp="1"/>
          </p:cNvSpPr>
          <p:nvPr>
            <p:ph type="subTitle" idx="1"/>
          </p:nvPr>
        </p:nvSpPr>
        <p:spPr>
          <a:xfrm>
            <a:off x="1371600" y="3556001"/>
            <a:ext cx="6400799" cy="1473300"/>
          </a:xfrm>
          <a:prstGeom prst="rect">
            <a:avLst/>
          </a:prstGeom>
          <a:noFill/>
          <a:ln>
            <a:noFill/>
          </a:ln>
        </p:spPr>
        <p:txBody>
          <a:bodyPr lIns="91425" tIns="91425" rIns="91425" bIns="91425" anchor="t" anchorCtr="0"/>
          <a:lstStyle>
            <a:lvl1pPr marL="0" marR="0" indent="0" algn="ctr" rtl="0">
              <a:lnSpc>
                <a:spcPct val="100000"/>
              </a:lnSpc>
              <a:spcBef>
                <a:spcPts val="400"/>
              </a:spcBef>
              <a:spcAft>
                <a:spcPts val="0"/>
              </a:spcAft>
              <a:buClr>
                <a:schemeClr val="accent1"/>
              </a:buClr>
              <a:buFont typeface="Noto Sans Symbols"/>
              <a:buNone/>
              <a:defRPr sz="2000" b="0" i="0" u="none" strike="noStrike" cap="none" baseline="0">
                <a:solidFill>
                  <a:srgbClr val="FFFFFF"/>
                </a:solidFill>
                <a:latin typeface="Galdeano"/>
                <a:ea typeface="Galdeano"/>
                <a:cs typeface="Galdeano"/>
                <a:sym typeface="Galdeano"/>
                <a:rtl val="0"/>
              </a:defRPr>
            </a:lvl1pPr>
            <a:lvl2pPr marL="457200" marR="0" indent="0" algn="ctr" rtl="0">
              <a:lnSpc>
                <a:spcPct val="100000"/>
              </a:lnSpc>
              <a:spcBef>
                <a:spcPts val="440"/>
              </a:spcBef>
              <a:spcAft>
                <a:spcPts val="0"/>
              </a:spcAft>
              <a:buClr>
                <a:schemeClr val="accent1"/>
              </a:buClr>
              <a:buFont typeface="Noto Sans Symbols"/>
              <a:buNone/>
              <a:defRPr sz="2200" b="0" i="0" u="none" strike="noStrike" cap="none" baseline="0">
                <a:solidFill>
                  <a:srgbClr val="888888"/>
                </a:solidFill>
                <a:latin typeface="Galdeano"/>
                <a:ea typeface="Galdeano"/>
                <a:cs typeface="Galdeano"/>
                <a:sym typeface="Galdeano"/>
                <a:rtl val="0"/>
              </a:defRPr>
            </a:lvl2pPr>
            <a:lvl3pPr marL="914400" marR="0" indent="0" algn="ctr" rtl="0">
              <a:lnSpc>
                <a:spcPct val="100000"/>
              </a:lnSpc>
              <a:spcBef>
                <a:spcPts val="400"/>
              </a:spcBef>
              <a:spcAft>
                <a:spcPts val="0"/>
              </a:spcAft>
              <a:buClr>
                <a:schemeClr val="accent1"/>
              </a:buClr>
              <a:buFont typeface="Noto Sans Symbols"/>
              <a:buNone/>
              <a:defRPr sz="2000" b="0" i="0" u="none" strike="noStrike" cap="none" baseline="0">
                <a:solidFill>
                  <a:srgbClr val="888888"/>
                </a:solidFill>
                <a:latin typeface="Galdeano"/>
                <a:ea typeface="Galdeano"/>
                <a:cs typeface="Galdeano"/>
                <a:sym typeface="Galdeano"/>
                <a:rtl val="0"/>
              </a:defRPr>
            </a:lvl3pPr>
            <a:lvl4pPr marL="1371600" marR="0" indent="0" algn="ctr" rtl="0">
              <a:lnSpc>
                <a:spcPct val="100000"/>
              </a:lnSpc>
              <a:spcBef>
                <a:spcPts val="360"/>
              </a:spcBef>
              <a:spcAft>
                <a:spcPts val="0"/>
              </a:spcAft>
              <a:buClr>
                <a:schemeClr val="accent1"/>
              </a:buClr>
              <a:buFont typeface="Noto Sans Symbols"/>
              <a:buNone/>
              <a:defRPr sz="1800" b="0" i="0" u="none" strike="noStrike" cap="none" baseline="0">
                <a:solidFill>
                  <a:srgbClr val="888888"/>
                </a:solidFill>
                <a:latin typeface="Galdeano"/>
                <a:ea typeface="Galdeano"/>
                <a:cs typeface="Galdeano"/>
                <a:sym typeface="Galdeano"/>
                <a:rtl val="0"/>
              </a:defRPr>
            </a:lvl4pPr>
            <a:lvl5pPr marL="1828800" marR="0" indent="0" algn="ctr" rtl="0">
              <a:lnSpc>
                <a:spcPct val="100000"/>
              </a:lnSpc>
              <a:spcBef>
                <a:spcPts val="320"/>
              </a:spcBef>
              <a:spcAft>
                <a:spcPts val="0"/>
              </a:spcAft>
              <a:buClr>
                <a:schemeClr val="accent1"/>
              </a:buClr>
              <a:buFont typeface="Noto Sans Symbols"/>
              <a:buNone/>
              <a:defRPr sz="1600" b="0" i="0" u="none" strike="noStrike" cap="none" baseline="0">
                <a:solidFill>
                  <a:srgbClr val="888888"/>
                </a:solidFill>
                <a:latin typeface="Galdeano"/>
                <a:ea typeface="Galdeano"/>
                <a:cs typeface="Galdeano"/>
                <a:sym typeface="Galdeano"/>
                <a:rtl val="0"/>
              </a:defRPr>
            </a:lvl5pPr>
            <a:lvl6pPr marL="2286000" marR="0" indent="0" algn="ctr" rtl="0">
              <a:lnSpc>
                <a:spcPct val="100000"/>
              </a:lnSpc>
              <a:spcBef>
                <a:spcPts val="384"/>
              </a:spcBef>
              <a:spcAft>
                <a:spcPts val="0"/>
              </a:spcAft>
              <a:buClr>
                <a:schemeClr val="accent1"/>
              </a:buClr>
              <a:buFont typeface="Noto Sans Symbols"/>
              <a:buNone/>
              <a:defRPr sz="1400" b="0" i="0" u="none" strike="noStrike" cap="none" baseline="0">
                <a:solidFill>
                  <a:srgbClr val="888888"/>
                </a:solidFill>
                <a:latin typeface="Galdeano"/>
                <a:ea typeface="Galdeano"/>
                <a:cs typeface="Galdeano"/>
                <a:sym typeface="Galdeano"/>
                <a:rtl val="0"/>
              </a:defRPr>
            </a:lvl6pPr>
            <a:lvl7pPr marL="2743200" marR="0" indent="0" algn="ctr" rtl="0">
              <a:lnSpc>
                <a:spcPct val="100000"/>
              </a:lnSpc>
              <a:spcBef>
                <a:spcPts val="384"/>
              </a:spcBef>
              <a:spcAft>
                <a:spcPts val="0"/>
              </a:spcAft>
              <a:buClr>
                <a:schemeClr val="accent1"/>
              </a:buClr>
              <a:buFont typeface="Noto Sans Symbols"/>
              <a:buNone/>
              <a:defRPr sz="1400" b="0" i="0" u="none" strike="noStrike" cap="none" baseline="0">
                <a:solidFill>
                  <a:srgbClr val="888888"/>
                </a:solidFill>
                <a:latin typeface="Galdeano"/>
                <a:ea typeface="Galdeano"/>
                <a:cs typeface="Galdeano"/>
                <a:sym typeface="Galdeano"/>
                <a:rtl val="0"/>
              </a:defRPr>
            </a:lvl7pPr>
            <a:lvl8pPr marL="3200400" marR="0" indent="0" algn="ctr" rtl="0">
              <a:lnSpc>
                <a:spcPct val="100000"/>
              </a:lnSpc>
              <a:spcBef>
                <a:spcPts val="384"/>
              </a:spcBef>
              <a:spcAft>
                <a:spcPts val="0"/>
              </a:spcAft>
              <a:buClr>
                <a:schemeClr val="accent1"/>
              </a:buClr>
              <a:buFont typeface="Noto Sans Symbols"/>
              <a:buNone/>
              <a:defRPr sz="1400" b="0" i="0" u="none" strike="noStrike" cap="none" baseline="0">
                <a:solidFill>
                  <a:srgbClr val="888888"/>
                </a:solidFill>
                <a:latin typeface="Galdeano"/>
                <a:ea typeface="Galdeano"/>
                <a:cs typeface="Galdeano"/>
                <a:sym typeface="Galdeano"/>
                <a:rtl val="0"/>
              </a:defRPr>
            </a:lvl8pPr>
            <a:lvl9pPr marL="3657600" marR="0" indent="0" algn="ctr" rtl="0">
              <a:lnSpc>
                <a:spcPct val="100000"/>
              </a:lnSpc>
              <a:spcBef>
                <a:spcPts val="384"/>
              </a:spcBef>
              <a:spcAft>
                <a:spcPts val="0"/>
              </a:spcAft>
              <a:buClr>
                <a:schemeClr val="accent1"/>
              </a:buClr>
              <a:buFont typeface="Noto Sans Symbols"/>
              <a:buNone/>
              <a:defRPr sz="1400" b="0" i="0" u="none" strike="noStrike" cap="none" baseline="0">
                <a:solidFill>
                  <a:srgbClr val="888888"/>
                </a:solidFill>
                <a:latin typeface="Galdeano"/>
                <a:ea typeface="Galdeano"/>
                <a:cs typeface="Galdeano"/>
                <a:sym typeface="Galdeano"/>
                <a:rtl val="0"/>
              </a:defRPr>
            </a:lvl9pPr>
          </a:lstStyle>
          <a:p>
            <a:endParaRPr/>
          </a:p>
        </p:txBody>
      </p:sp>
      <p:sp>
        <p:nvSpPr>
          <p:cNvPr id="20" name="Shape 20"/>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21" name="Shape 21"/>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22" name="Shape 22"/>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2"/>
        <p:cNvGrpSpPr/>
        <p:nvPr/>
      </p:nvGrpSpPr>
      <p:grpSpPr>
        <a:xfrm>
          <a:off x="0" y="0"/>
          <a:ext cx="0" cy="0"/>
          <a:chOff x="0" y="0"/>
          <a:chExt cx="0" cy="0"/>
        </a:xfrm>
      </p:grpSpPr>
      <p:sp>
        <p:nvSpPr>
          <p:cNvPr id="573" name="Shape 573"/>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74" name="Shape 574"/>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75" name="Shape 575"/>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rot="5400000">
            <a:off x="5414399" y="2662800"/>
            <a:ext cx="4487400" cy="2057400"/>
          </a:xfrm>
          <a:prstGeom prst="rect">
            <a:avLst/>
          </a:prstGeom>
          <a:noFill/>
          <a:ln>
            <a:noFill/>
          </a:ln>
        </p:spPr>
        <p:txBody>
          <a:bodyPr lIns="91425" tIns="91425" rIns="91425" bIns="91425" anchor="ctr" anchorCtr="0"/>
          <a:lstStyle>
            <a:lvl1pPr algn="l" rtl="0">
              <a:spcBef>
                <a:spcPts val="0"/>
              </a:spcBef>
              <a:defRPr>
                <a:solidFill>
                  <a:schemeClr val="dk2"/>
                </a:solidFill>
              </a:defRPr>
            </a:lvl1pPr>
            <a:lvl2pPr rtl="0">
              <a:spcBef>
                <a:spcPts val="0"/>
              </a:spcBef>
              <a:defRPr sz="4400">
                <a:solidFill>
                  <a:srgbClr val="FFFFFF"/>
                </a:solidFill>
                <a:latin typeface="Galdeano"/>
                <a:ea typeface="Galdeano"/>
                <a:cs typeface="Galdeano"/>
                <a:sym typeface="Galdeano"/>
              </a:defRPr>
            </a:lvl2pPr>
            <a:lvl3pPr rtl="0">
              <a:spcBef>
                <a:spcPts val="0"/>
              </a:spcBef>
              <a:defRPr sz="4400">
                <a:solidFill>
                  <a:srgbClr val="FFFFFF"/>
                </a:solidFill>
                <a:latin typeface="Galdeano"/>
                <a:ea typeface="Galdeano"/>
                <a:cs typeface="Galdeano"/>
                <a:sym typeface="Galdeano"/>
              </a:defRPr>
            </a:lvl3pPr>
            <a:lvl4pPr rtl="0">
              <a:spcBef>
                <a:spcPts val="0"/>
              </a:spcBef>
              <a:defRPr sz="4400">
                <a:solidFill>
                  <a:srgbClr val="FFFFFF"/>
                </a:solidFill>
                <a:latin typeface="Galdeano"/>
                <a:ea typeface="Galdeano"/>
                <a:cs typeface="Galdeano"/>
                <a:sym typeface="Galdeano"/>
              </a:defRPr>
            </a:lvl4pPr>
            <a:lvl5pPr rtl="0">
              <a:spcBef>
                <a:spcPts val="0"/>
              </a:spcBef>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591" name="Shape 591"/>
          <p:cNvSpPr txBox="1">
            <a:spLocks noGrp="1"/>
          </p:cNvSpPr>
          <p:nvPr>
            <p:ph type="body" idx="1"/>
          </p:nvPr>
        </p:nvSpPr>
        <p:spPr>
          <a:xfrm rot="5400000">
            <a:off x="1223400" y="681600"/>
            <a:ext cx="4487400" cy="6019798"/>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sz="1400">
                <a:solidFill>
                  <a:schemeClr val="dk2"/>
                </a:solidFill>
                <a:latin typeface="Galdeano"/>
                <a:ea typeface="Galdeano"/>
                <a:cs typeface="Galdeano"/>
                <a:sym typeface="Galdeano"/>
              </a:defRPr>
            </a:lvl6pPr>
            <a:lvl7pPr rtl="0">
              <a:spcBef>
                <a:spcPts val="0"/>
              </a:spcBef>
              <a:defRPr sz="1400">
                <a:solidFill>
                  <a:schemeClr val="dk2"/>
                </a:solidFill>
                <a:latin typeface="Galdeano"/>
                <a:ea typeface="Galdeano"/>
                <a:cs typeface="Galdeano"/>
                <a:sym typeface="Galdeano"/>
              </a:defRPr>
            </a:lvl7pPr>
            <a:lvl8pPr rtl="0">
              <a:spcBef>
                <a:spcPts val="0"/>
              </a:spcBef>
              <a:defRPr sz="1400">
                <a:solidFill>
                  <a:schemeClr val="dk2"/>
                </a:solidFill>
                <a:latin typeface="Galdeano"/>
                <a:ea typeface="Galdeano"/>
                <a:cs typeface="Galdeano"/>
                <a:sym typeface="Galdeano"/>
              </a:defRPr>
            </a:lvl8pPr>
            <a:lvl9pPr rtl="0">
              <a:spcBef>
                <a:spcPts val="0"/>
              </a:spcBef>
              <a:defRPr sz="1400">
                <a:solidFill>
                  <a:schemeClr val="dk2"/>
                </a:solidFill>
                <a:latin typeface="Galdeano"/>
                <a:ea typeface="Galdeano"/>
                <a:cs typeface="Galdeano"/>
                <a:sym typeface="Galdeano"/>
              </a:defRPr>
            </a:lvl9pPr>
          </a:lstStyle>
          <a:p>
            <a:endParaRPr/>
          </a:p>
        </p:txBody>
      </p:sp>
      <p:sp>
        <p:nvSpPr>
          <p:cNvPr id="592" name="Shape 592"/>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93" name="Shape 593"/>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94" name="Shape 594"/>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algn="ctr" rtl="0">
              <a:spcBef>
                <a:spcPts val="0"/>
              </a:spcBef>
              <a:spcAft>
                <a:spcPts val="0"/>
              </a:spcAft>
              <a:defRPr sz="4400">
                <a:solidFill>
                  <a:srgbClr val="FFFFFF"/>
                </a:solidFill>
                <a:latin typeface="Galdeano"/>
                <a:ea typeface="Galdeano"/>
                <a:cs typeface="Galdeano"/>
                <a:sym typeface="Galdeano"/>
              </a:defRPr>
            </a:lvl1pPr>
            <a:lvl2pPr algn="ctr" rtl="0">
              <a:spcBef>
                <a:spcPts val="0"/>
              </a:spcBef>
              <a:spcAft>
                <a:spcPts val="0"/>
              </a:spcAft>
              <a:defRPr sz="4400">
                <a:solidFill>
                  <a:srgbClr val="FFFFFF"/>
                </a:solidFill>
                <a:latin typeface="Galdeano"/>
                <a:ea typeface="Galdeano"/>
                <a:cs typeface="Galdeano"/>
                <a:sym typeface="Galdeano"/>
              </a:defRPr>
            </a:lvl2pPr>
            <a:lvl3pPr algn="ctr" rtl="0">
              <a:spcBef>
                <a:spcPts val="0"/>
              </a:spcBef>
              <a:spcAft>
                <a:spcPts val="0"/>
              </a:spcAft>
              <a:defRPr sz="4400">
                <a:solidFill>
                  <a:srgbClr val="FFFFFF"/>
                </a:solidFill>
                <a:latin typeface="Galdeano"/>
                <a:ea typeface="Galdeano"/>
                <a:cs typeface="Galdeano"/>
                <a:sym typeface="Galdeano"/>
              </a:defRPr>
            </a:lvl3pPr>
            <a:lvl4pPr algn="ctr" rtl="0">
              <a:spcBef>
                <a:spcPts val="0"/>
              </a:spcBef>
              <a:spcAft>
                <a:spcPts val="0"/>
              </a:spcAft>
              <a:defRPr sz="4400">
                <a:solidFill>
                  <a:srgbClr val="FFFFFF"/>
                </a:solidFill>
                <a:latin typeface="Galdeano"/>
                <a:ea typeface="Galdeano"/>
                <a:cs typeface="Galdeano"/>
                <a:sym typeface="Galdeano"/>
              </a:defRPr>
            </a:lvl4pPr>
            <a:lvl5pPr algn="ctr" rtl="0">
              <a:spcBef>
                <a:spcPts val="0"/>
              </a:spcBef>
              <a:spcAft>
                <a:spcPts val="0"/>
              </a:spcAft>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51" name="Shape 51"/>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2" name="Shape 52"/>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3" name="Shape 53"/>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indent="31750" algn="l" rtl="0">
              <a:spcBef>
                <a:spcPts val="480"/>
              </a:spcBef>
              <a:spcAft>
                <a:spcPts val="0"/>
              </a:spcAft>
              <a:buClr>
                <a:schemeClr val="accent1"/>
              </a:buClr>
              <a:buFont typeface="Noto Sans Symbols"/>
              <a:buChar char="∗"/>
              <a:defRPr sz="2400">
                <a:solidFill>
                  <a:schemeClr val="dk2"/>
                </a:solidFill>
                <a:latin typeface="Galdeano"/>
                <a:ea typeface="Galdeano"/>
                <a:cs typeface="Galdeano"/>
                <a:sym typeface="Galdeano"/>
              </a:defRPr>
            </a:lvl1pPr>
            <a:lvl2pPr marL="576262" indent="-4762" algn="l" rtl="0">
              <a:spcBef>
                <a:spcPts val="440"/>
              </a:spcBef>
              <a:spcAft>
                <a:spcPts val="0"/>
              </a:spcAft>
              <a:buClr>
                <a:schemeClr val="accent1"/>
              </a:buClr>
              <a:buFont typeface="Noto Sans Symbols"/>
              <a:buChar char="∗"/>
              <a:defRPr sz="2200">
                <a:solidFill>
                  <a:schemeClr val="dk2"/>
                </a:solidFill>
                <a:latin typeface="Galdeano"/>
                <a:ea typeface="Galdeano"/>
                <a:cs typeface="Galdeano"/>
                <a:sym typeface="Galdeano"/>
              </a:defRPr>
            </a:lvl2pPr>
            <a:lvl3pPr marL="855662" indent="20637" algn="l" rtl="0">
              <a:spcBef>
                <a:spcPts val="400"/>
              </a:spcBef>
              <a:spcAft>
                <a:spcPts val="0"/>
              </a:spcAft>
              <a:buClr>
                <a:schemeClr val="accent1"/>
              </a:buClr>
              <a:buFont typeface="Noto Sans Symbols"/>
              <a:buChar char="∗"/>
              <a:defRPr sz="2000">
                <a:solidFill>
                  <a:schemeClr val="dk2"/>
                </a:solidFill>
                <a:latin typeface="Galdeano"/>
                <a:ea typeface="Galdeano"/>
                <a:cs typeface="Galdeano"/>
                <a:sym typeface="Galdeano"/>
              </a:defRPr>
            </a:lvl3pPr>
            <a:lvl4pPr marL="1143000" indent="0" algn="l" rtl="0">
              <a:spcBef>
                <a:spcPts val="360"/>
              </a:spcBef>
              <a:spcAft>
                <a:spcPts val="0"/>
              </a:spcAft>
              <a:buClr>
                <a:schemeClr val="accent1"/>
              </a:buClr>
              <a:buFont typeface="Noto Sans Symbols"/>
              <a:buChar char="∗"/>
              <a:defRPr>
                <a:solidFill>
                  <a:schemeClr val="dk2"/>
                </a:solidFill>
                <a:latin typeface="Galdeano"/>
                <a:ea typeface="Galdeano"/>
                <a:cs typeface="Galdeano"/>
                <a:sym typeface="Galdeano"/>
              </a:defRPr>
            </a:lvl4pPr>
            <a:lvl5pPr marL="1462087" indent="-26987" algn="l" rtl="0">
              <a:spcBef>
                <a:spcPts val="320"/>
              </a:spcBef>
              <a:spcAft>
                <a:spcPts val="0"/>
              </a:spcAft>
              <a:buClr>
                <a:schemeClr val="accent1"/>
              </a:buClr>
              <a:buFont typeface="Noto Sans Symbols"/>
              <a:buChar char="∗"/>
              <a:defRPr sz="1600">
                <a:solidFill>
                  <a:schemeClr val="dk2"/>
                </a:solidFill>
                <a:latin typeface="Galdeano"/>
                <a:ea typeface="Galdeano"/>
                <a:cs typeface="Galdeano"/>
                <a:sym typeface="Galdeano"/>
              </a:defRPr>
            </a:lvl5pPr>
            <a:lvl6pPr marL="1783079" indent="-55878"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6pPr>
            <a:lvl7pPr marL="2103120" indent="-5842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7pPr>
            <a:lvl8pPr marL="2423160" indent="-6096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8pPr>
            <a:lvl9pPr marL="2743200" indent="-5080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9pPr>
          </a:lstStyle>
          <a:p>
            <a:endParaRPr/>
          </a:p>
        </p:txBody>
      </p:sp>
      <p:sp>
        <p:nvSpPr>
          <p:cNvPr id="56" name="Shape 56"/>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algn="ctr" rtl="0">
              <a:spcBef>
                <a:spcPts val="0"/>
              </a:spcBef>
              <a:spcAft>
                <a:spcPts val="0"/>
              </a:spcAft>
              <a:defRPr sz="4400">
                <a:solidFill>
                  <a:srgbClr val="FFFFFF"/>
                </a:solidFill>
                <a:latin typeface="Galdeano"/>
                <a:ea typeface="Galdeano"/>
                <a:cs typeface="Galdeano"/>
                <a:sym typeface="Galdeano"/>
              </a:defRPr>
            </a:lvl1pPr>
            <a:lvl2pPr algn="ctr" rtl="0">
              <a:spcBef>
                <a:spcPts val="0"/>
              </a:spcBef>
              <a:spcAft>
                <a:spcPts val="0"/>
              </a:spcAft>
              <a:defRPr sz="4400">
                <a:solidFill>
                  <a:srgbClr val="FFFFFF"/>
                </a:solidFill>
                <a:latin typeface="Galdeano"/>
                <a:ea typeface="Galdeano"/>
                <a:cs typeface="Galdeano"/>
                <a:sym typeface="Galdeano"/>
              </a:defRPr>
            </a:lvl2pPr>
            <a:lvl3pPr algn="ctr" rtl="0">
              <a:spcBef>
                <a:spcPts val="0"/>
              </a:spcBef>
              <a:spcAft>
                <a:spcPts val="0"/>
              </a:spcAft>
              <a:defRPr sz="4400">
                <a:solidFill>
                  <a:srgbClr val="FFFFFF"/>
                </a:solidFill>
                <a:latin typeface="Galdeano"/>
                <a:ea typeface="Galdeano"/>
                <a:cs typeface="Galdeano"/>
                <a:sym typeface="Galdeano"/>
              </a:defRPr>
            </a:lvl3pPr>
            <a:lvl4pPr algn="ctr" rtl="0">
              <a:spcBef>
                <a:spcPts val="0"/>
              </a:spcBef>
              <a:spcAft>
                <a:spcPts val="0"/>
              </a:spcAft>
              <a:defRPr sz="4400">
                <a:solidFill>
                  <a:srgbClr val="FFFFFF"/>
                </a:solidFill>
                <a:latin typeface="Galdeano"/>
                <a:ea typeface="Galdeano"/>
                <a:cs typeface="Galdeano"/>
                <a:sym typeface="Galdeano"/>
              </a:defRPr>
            </a:lvl4pPr>
            <a:lvl5pPr algn="ctr" rtl="0">
              <a:spcBef>
                <a:spcPts val="0"/>
              </a:spcBef>
              <a:spcAft>
                <a:spcPts val="0"/>
              </a:spcAft>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57" name="Shape 57"/>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8" name="Shape 58"/>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9" name="Shape 59"/>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algn="ctr" rtl="0">
              <a:spcBef>
                <a:spcPts val="0"/>
              </a:spcBef>
              <a:spcAft>
                <a:spcPts val="0"/>
              </a:spcAft>
              <a:defRPr sz="4400">
                <a:solidFill>
                  <a:srgbClr val="FFFFFF"/>
                </a:solidFill>
                <a:latin typeface="Galdeano"/>
                <a:ea typeface="Galdeano"/>
                <a:cs typeface="Galdeano"/>
                <a:sym typeface="Galdeano"/>
              </a:defRPr>
            </a:lvl1pPr>
            <a:lvl2pPr algn="ctr" rtl="0">
              <a:spcBef>
                <a:spcPts val="0"/>
              </a:spcBef>
              <a:spcAft>
                <a:spcPts val="0"/>
              </a:spcAft>
              <a:defRPr sz="4400">
                <a:solidFill>
                  <a:srgbClr val="FFFFFF"/>
                </a:solidFill>
                <a:latin typeface="Galdeano"/>
                <a:ea typeface="Galdeano"/>
                <a:cs typeface="Galdeano"/>
                <a:sym typeface="Galdeano"/>
              </a:defRPr>
            </a:lvl2pPr>
            <a:lvl3pPr algn="ctr" rtl="0">
              <a:spcBef>
                <a:spcPts val="0"/>
              </a:spcBef>
              <a:spcAft>
                <a:spcPts val="0"/>
              </a:spcAft>
              <a:defRPr sz="4400">
                <a:solidFill>
                  <a:srgbClr val="FFFFFF"/>
                </a:solidFill>
                <a:latin typeface="Galdeano"/>
                <a:ea typeface="Galdeano"/>
                <a:cs typeface="Galdeano"/>
                <a:sym typeface="Galdeano"/>
              </a:defRPr>
            </a:lvl3pPr>
            <a:lvl4pPr algn="ctr" rtl="0">
              <a:spcBef>
                <a:spcPts val="0"/>
              </a:spcBef>
              <a:spcAft>
                <a:spcPts val="0"/>
              </a:spcAft>
              <a:defRPr sz="4400">
                <a:solidFill>
                  <a:srgbClr val="FFFFFF"/>
                </a:solidFill>
                <a:latin typeface="Galdeano"/>
                <a:ea typeface="Galdeano"/>
                <a:cs typeface="Galdeano"/>
                <a:sym typeface="Galdeano"/>
              </a:defRPr>
            </a:lvl4pPr>
            <a:lvl5pPr algn="ctr" rtl="0">
              <a:spcBef>
                <a:spcPts val="0"/>
              </a:spcBef>
              <a:spcAft>
                <a:spcPts val="0"/>
              </a:spcAft>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62" name="Shape 62"/>
          <p:cNvSpPr txBox="1">
            <a:spLocks noGrp="1"/>
          </p:cNvSpPr>
          <p:nvPr>
            <p:ph type="body" idx="1"/>
          </p:nvPr>
        </p:nvSpPr>
        <p:spPr>
          <a:xfrm>
            <a:off x="676654" y="2679191"/>
            <a:ext cx="3822299" cy="3447299"/>
          </a:xfrm>
          <a:prstGeom prst="rect">
            <a:avLst/>
          </a:prstGeom>
          <a:noFill/>
          <a:ln>
            <a:noFill/>
          </a:ln>
        </p:spPr>
        <p:txBody>
          <a:bodyPr lIns="91425" tIns="91425" rIns="91425" bIns="91425" anchor="t" anchorCtr="0"/>
          <a:lstStyle>
            <a:lvl1pPr marL="273050" indent="31750" algn="l" rtl="0">
              <a:spcBef>
                <a:spcPts val="480"/>
              </a:spcBef>
              <a:spcAft>
                <a:spcPts val="0"/>
              </a:spcAft>
              <a:buClr>
                <a:schemeClr val="accent1"/>
              </a:buClr>
              <a:buFont typeface="Noto Sans Symbols"/>
              <a:buChar char="∗"/>
              <a:defRPr sz="2400">
                <a:solidFill>
                  <a:schemeClr val="dk2"/>
                </a:solidFill>
                <a:latin typeface="Galdeano"/>
                <a:ea typeface="Galdeano"/>
                <a:cs typeface="Galdeano"/>
                <a:sym typeface="Galdeano"/>
              </a:defRPr>
            </a:lvl1pPr>
            <a:lvl2pPr marL="576262" indent="-4762" algn="l" rtl="0">
              <a:spcBef>
                <a:spcPts val="440"/>
              </a:spcBef>
              <a:spcAft>
                <a:spcPts val="0"/>
              </a:spcAft>
              <a:buClr>
                <a:schemeClr val="accent1"/>
              </a:buClr>
              <a:buFont typeface="Noto Sans Symbols"/>
              <a:buChar char="∗"/>
              <a:defRPr sz="2200">
                <a:solidFill>
                  <a:schemeClr val="dk2"/>
                </a:solidFill>
                <a:latin typeface="Galdeano"/>
                <a:ea typeface="Galdeano"/>
                <a:cs typeface="Galdeano"/>
                <a:sym typeface="Galdeano"/>
              </a:defRPr>
            </a:lvl2pPr>
            <a:lvl3pPr marL="855662" indent="20637" algn="l" rtl="0">
              <a:spcBef>
                <a:spcPts val="400"/>
              </a:spcBef>
              <a:spcAft>
                <a:spcPts val="0"/>
              </a:spcAft>
              <a:buClr>
                <a:schemeClr val="accent1"/>
              </a:buClr>
              <a:buFont typeface="Noto Sans Symbols"/>
              <a:buChar char="∗"/>
              <a:defRPr sz="2000">
                <a:solidFill>
                  <a:schemeClr val="dk2"/>
                </a:solidFill>
                <a:latin typeface="Galdeano"/>
                <a:ea typeface="Galdeano"/>
                <a:cs typeface="Galdeano"/>
                <a:sym typeface="Galdeano"/>
              </a:defRPr>
            </a:lvl3pPr>
            <a:lvl4pPr marL="1143000" indent="0" algn="l" rtl="0">
              <a:spcBef>
                <a:spcPts val="360"/>
              </a:spcBef>
              <a:spcAft>
                <a:spcPts val="0"/>
              </a:spcAft>
              <a:buClr>
                <a:schemeClr val="accent1"/>
              </a:buClr>
              <a:buFont typeface="Noto Sans Symbols"/>
              <a:buChar char="∗"/>
              <a:defRPr>
                <a:solidFill>
                  <a:schemeClr val="dk2"/>
                </a:solidFill>
                <a:latin typeface="Galdeano"/>
                <a:ea typeface="Galdeano"/>
                <a:cs typeface="Galdeano"/>
                <a:sym typeface="Galdeano"/>
              </a:defRPr>
            </a:lvl4pPr>
            <a:lvl5pPr marL="1462087" indent="-26987" algn="l" rtl="0">
              <a:spcBef>
                <a:spcPts val="320"/>
              </a:spcBef>
              <a:spcAft>
                <a:spcPts val="0"/>
              </a:spcAft>
              <a:buClr>
                <a:schemeClr val="accent1"/>
              </a:buClr>
              <a:buFont typeface="Noto Sans Symbols"/>
              <a:buChar char="∗"/>
              <a:defRPr sz="1600">
                <a:solidFill>
                  <a:schemeClr val="dk2"/>
                </a:solidFill>
                <a:latin typeface="Galdeano"/>
                <a:ea typeface="Galdeano"/>
                <a:cs typeface="Galdeano"/>
                <a:sym typeface="Galdeano"/>
              </a:defRPr>
            </a:lvl5pPr>
            <a:lvl6pPr marL="1783079" indent="-55878"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6pPr>
            <a:lvl7pPr marL="2103120" indent="-5842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7pPr>
            <a:lvl8pPr marL="2423160" indent="-6096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8pPr>
            <a:lvl9pPr marL="2743200" indent="-5080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9pPr>
          </a:lstStyle>
          <a:p>
            <a:endParaRPr/>
          </a:p>
        </p:txBody>
      </p:sp>
      <p:sp>
        <p:nvSpPr>
          <p:cNvPr id="63" name="Shape 63"/>
          <p:cNvSpPr txBox="1">
            <a:spLocks noGrp="1"/>
          </p:cNvSpPr>
          <p:nvPr>
            <p:ph type="body" idx="2"/>
          </p:nvPr>
        </p:nvSpPr>
        <p:spPr>
          <a:xfrm>
            <a:off x="4645151" y="2679191"/>
            <a:ext cx="3822299" cy="3447299"/>
          </a:xfrm>
          <a:prstGeom prst="rect">
            <a:avLst/>
          </a:prstGeom>
          <a:noFill/>
          <a:ln>
            <a:noFill/>
          </a:ln>
        </p:spPr>
        <p:txBody>
          <a:bodyPr lIns="91425" tIns="91425" rIns="91425" bIns="91425" anchor="t" anchorCtr="0"/>
          <a:lstStyle>
            <a:lvl1pPr marL="273050" indent="31750" algn="l" rtl="0">
              <a:spcBef>
                <a:spcPts val="480"/>
              </a:spcBef>
              <a:spcAft>
                <a:spcPts val="0"/>
              </a:spcAft>
              <a:buClr>
                <a:schemeClr val="accent1"/>
              </a:buClr>
              <a:buFont typeface="Noto Sans Symbols"/>
              <a:buChar char="∗"/>
              <a:defRPr sz="2400">
                <a:solidFill>
                  <a:schemeClr val="dk2"/>
                </a:solidFill>
                <a:latin typeface="Galdeano"/>
                <a:ea typeface="Galdeano"/>
                <a:cs typeface="Galdeano"/>
                <a:sym typeface="Galdeano"/>
              </a:defRPr>
            </a:lvl1pPr>
            <a:lvl2pPr marL="576262" indent="-4762" algn="l" rtl="0">
              <a:spcBef>
                <a:spcPts val="440"/>
              </a:spcBef>
              <a:spcAft>
                <a:spcPts val="0"/>
              </a:spcAft>
              <a:buClr>
                <a:schemeClr val="accent1"/>
              </a:buClr>
              <a:buFont typeface="Noto Sans Symbols"/>
              <a:buChar char="∗"/>
              <a:defRPr sz="2200">
                <a:solidFill>
                  <a:schemeClr val="dk2"/>
                </a:solidFill>
                <a:latin typeface="Galdeano"/>
                <a:ea typeface="Galdeano"/>
                <a:cs typeface="Galdeano"/>
                <a:sym typeface="Galdeano"/>
              </a:defRPr>
            </a:lvl2pPr>
            <a:lvl3pPr marL="855662" indent="20637" algn="l" rtl="0">
              <a:spcBef>
                <a:spcPts val="400"/>
              </a:spcBef>
              <a:spcAft>
                <a:spcPts val="0"/>
              </a:spcAft>
              <a:buClr>
                <a:schemeClr val="accent1"/>
              </a:buClr>
              <a:buFont typeface="Noto Sans Symbols"/>
              <a:buChar char="∗"/>
              <a:defRPr sz="2000">
                <a:solidFill>
                  <a:schemeClr val="dk2"/>
                </a:solidFill>
                <a:latin typeface="Galdeano"/>
                <a:ea typeface="Galdeano"/>
                <a:cs typeface="Galdeano"/>
                <a:sym typeface="Galdeano"/>
              </a:defRPr>
            </a:lvl3pPr>
            <a:lvl4pPr marL="1143000" indent="0" algn="l" rtl="0">
              <a:spcBef>
                <a:spcPts val="360"/>
              </a:spcBef>
              <a:spcAft>
                <a:spcPts val="0"/>
              </a:spcAft>
              <a:buClr>
                <a:schemeClr val="accent1"/>
              </a:buClr>
              <a:buFont typeface="Noto Sans Symbols"/>
              <a:buChar char="∗"/>
              <a:defRPr>
                <a:solidFill>
                  <a:schemeClr val="dk2"/>
                </a:solidFill>
                <a:latin typeface="Galdeano"/>
                <a:ea typeface="Galdeano"/>
                <a:cs typeface="Galdeano"/>
                <a:sym typeface="Galdeano"/>
              </a:defRPr>
            </a:lvl4pPr>
            <a:lvl5pPr marL="1462087" indent="-26987" algn="l" rtl="0">
              <a:spcBef>
                <a:spcPts val="320"/>
              </a:spcBef>
              <a:spcAft>
                <a:spcPts val="0"/>
              </a:spcAft>
              <a:buClr>
                <a:schemeClr val="accent1"/>
              </a:buClr>
              <a:buFont typeface="Noto Sans Symbols"/>
              <a:buChar char="∗"/>
              <a:defRPr sz="1600">
                <a:solidFill>
                  <a:schemeClr val="dk2"/>
                </a:solidFill>
                <a:latin typeface="Galdeano"/>
                <a:ea typeface="Galdeano"/>
                <a:cs typeface="Galdeano"/>
                <a:sym typeface="Galdeano"/>
              </a:defRPr>
            </a:lvl5pPr>
            <a:lvl6pPr marL="1783079" indent="-55878"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6pPr>
            <a:lvl7pPr marL="2103120" indent="-5842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7pPr>
            <a:lvl8pPr marL="2423160" indent="-6096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8pPr>
            <a:lvl9pPr marL="2743200" indent="-50800" algn="l" rtl="0">
              <a:spcBef>
                <a:spcPts val="384"/>
              </a:spcBef>
              <a:buClr>
                <a:schemeClr val="accent1"/>
              </a:buClr>
              <a:buFont typeface="Noto Sans Symbols"/>
              <a:buChar char="∗"/>
              <a:defRPr sz="1400">
                <a:solidFill>
                  <a:schemeClr val="dk2"/>
                </a:solidFill>
                <a:latin typeface="Galdeano"/>
                <a:ea typeface="Galdeano"/>
                <a:cs typeface="Galdeano"/>
                <a:sym typeface="Galdeano"/>
              </a:defRPr>
            </a:lvl9pPr>
          </a:lstStyle>
          <a:p>
            <a:endParaRPr/>
          </a:p>
        </p:txBody>
      </p:sp>
      <p:sp>
        <p:nvSpPr>
          <p:cNvPr id="64" name="Shape 64"/>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65" name="Shape 65"/>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66" name="Shape 66"/>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rgbClr val="FFFFFF"/>
                </a:solidFill>
                <a:latin typeface="Galdeano"/>
                <a:ea typeface="Galdeano"/>
                <a:cs typeface="Galdeano"/>
                <a:sym typeface="Galdeano"/>
              </a:defRPr>
            </a:lvl2pPr>
            <a:lvl3pPr rtl="0">
              <a:spcBef>
                <a:spcPts val="0"/>
              </a:spcBef>
              <a:defRPr sz="4400">
                <a:solidFill>
                  <a:srgbClr val="FFFFFF"/>
                </a:solidFill>
                <a:latin typeface="Galdeano"/>
                <a:ea typeface="Galdeano"/>
                <a:cs typeface="Galdeano"/>
                <a:sym typeface="Galdeano"/>
              </a:defRPr>
            </a:lvl3pPr>
            <a:lvl4pPr rtl="0">
              <a:spcBef>
                <a:spcPts val="0"/>
              </a:spcBef>
              <a:defRPr sz="4400">
                <a:solidFill>
                  <a:srgbClr val="FFFFFF"/>
                </a:solidFill>
                <a:latin typeface="Galdeano"/>
                <a:ea typeface="Galdeano"/>
                <a:cs typeface="Galdeano"/>
                <a:sym typeface="Galdeano"/>
              </a:defRPr>
            </a:lvl4pPr>
            <a:lvl5pPr rtl="0">
              <a:spcBef>
                <a:spcPts val="0"/>
              </a:spcBef>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69" name="Shape 69"/>
          <p:cNvSpPr txBox="1">
            <a:spLocks noGrp="1"/>
          </p:cNvSpPr>
          <p:nvPr>
            <p:ph type="body" idx="1"/>
          </p:nvPr>
        </p:nvSpPr>
        <p:spPr>
          <a:xfrm>
            <a:off x="676656" y="2678114"/>
            <a:ext cx="3822299" cy="639900"/>
          </a:xfrm>
          <a:prstGeom prst="rect">
            <a:avLst/>
          </a:prstGeom>
          <a:noFill/>
          <a:ln>
            <a:noFill/>
          </a:ln>
        </p:spPr>
        <p:txBody>
          <a:bodyPr lIns="91425" tIns="91425" rIns="91425" bIns="91425" anchor="ctr" anchorCtr="0"/>
          <a:lstStyle>
            <a:lvl1pPr marL="0" indent="0" algn="ctr" rtl="0">
              <a:spcBef>
                <a:spcPts val="0"/>
              </a:spcBef>
              <a:buClr>
                <a:schemeClr val="dk2"/>
              </a:buClr>
              <a:buFont typeface="Galdeano"/>
              <a:buNone/>
              <a:defRPr sz="2400" b="0">
                <a:solidFill>
                  <a:schemeClr val="dk2"/>
                </a:solidFill>
                <a:latin typeface="Galdeano"/>
                <a:ea typeface="Galdeano"/>
                <a:cs typeface="Galdeano"/>
                <a:sym typeface="Galdeano"/>
              </a:defRPr>
            </a:lvl1pPr>
            <a:lvl2pPr marL="457200" indent="0" rtl="0">
              <a:spcBef>
                <a:spcPts val="0"/>
              </a:spcBef>
              <a:buFont typeface="Galdeano"/>
              <a:buNone/>
              <a:defRPr sz="2000" b="1"/>
            </a:lvl2pPr>
            <a:lvl3pPr marL="914400" indent="0" rtl="0">
              <a:spcBef>
                <a:spcPts val="0"/>
              </a:spcBef>
              <a:buFont typeface="Galdeano"/>
              <a:buNone/>
              <a:defRPr sz="1800" b="1"/>
            </a:lvl3pPr>
            <a:lvl4pPr marL="1371600" indent="0" rtl="0">
              <a:spcBef>
                <a:spcPts val="0"/>
              </a:spcBef>
              <a:buFont typeface="Galdeano"/>
              <a:buNone/>
              <a:defRPr sz="1600" b="1"/>
            </a:lvl4pPr>
            <a:lvl5pPr marL="1828800" indent="0" rtl="0">
              <a:spcBef>
                <a:spcPts val="0"/>
              </a:spcBef>
              <a:buFont typeface="Galdeano"/>
              <a:buNone/>
              <a:defRPr sz="1600" b="1"/>
            </a:lvl5pPr>
            <a:lvl6pPr marL="2286000" indent="0" rtl="0">
              <a:spcBef>
                <a:spcPts val="0"/>
              </a:spcBef>
              <a:buFont typeface="Galdeano"/>
              <a:buNone/>
              <a:defRPr sz="1600" b="1"/>
            </a:lvl6pPr>
            <a:lvl7pPr marL="2743200" indent="0" rtl="0">
              <a:spcBef>
                <a:spcPts val="0"/>
              </a:spcBef>
              <a:buFont typeface="Galdeano"/>
              <a:buNone/>
              <a:defRPr sz="1600" b="1"/>
            </a:lvl7pPr>
            <a:lvl8pPr marL="3200400" indent="0" rtl="0">
              <a:spcBef>
                <a:spcPts val="0"/>
              </a:spcBef>
              <a:buFont typeface="Galdeano"/>
              <a:buNone/>
              <a:defRPr sz="1600" b="1"/>
            </a:lvl8pPr>
            <a:lvl9pPr marL="3657600" indent="0" rtl="0">
              <a:spcBef>
                <a:spcPts val="0"/>
              </a:spcBef>
              <a:buFont typeface="Galdeano"/>
              <a:buNone/>
              <a:defRPr sz="1600" b="1"/>
            </a:lvl9pPr>
          </a:lstStyle>
          <a:p>
            <a:endParaRPr/>
          </a:p>
        </p:txBody>
      </p:sp>
      <p:sp>
        <p:nvSpPr>
          <p:cNvPr id="70" name="Shape 70"/>
          <p:cNvSpPr txBox="1">
            <a:spLocks noGrp="1"/>
          </p:cNvSpPr>
          <p:nvPr>
            <p:ph type="body" idx="2"/>
          </p:nvPr>
        </p:nvSpPr>
        <p:spPr>
          <a:xfrm>
            <a:off x="677331" y="3429000"/>
            <a:ext cx="3820199" cy="26973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600"/>
            </a:lvl3pPr>
            <a:lvl4pPr rtl="0">
              <a:spcBef>
                <a:spcPts val="0"/>
              </a:spcBef>
              <a:defRPr sz="1400"/>
            </a:lvl4pPr>
            <a:lvl5pPr rtl="0">
              <a:spcBef>
                <a:spcPts val="0"/>
              </a:spcBef>
              <a:defRPr sz="14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1" name="Shape 71"/>
          <p:cNvSpPr txBox="1">
            <a:spLocks noGrp="1"/>
          </p:cNvSpPr>
          <p:nvPr>
            <p:ph type="body" idx="3"/>
          </p:nvPr>
        </p:nvSpPr>
        <p:spPr>
          <a:xfrm>
            <a:off x="4648200" y="2678113"/>
            <a:ext cx="3822299" cy="639900"/>
          </a:xfrm>
          <a:prstGeom prst="rect">
            <a:avLst/>
          </a:prstGeom>
          <a:noFill/>
          <a:ln>
            <a:noFill/>
          </a:ln>
        </p:spPr>
        <p:txBody>
          <a:bodyPr lIns="91425" tIns="91425" rIns="91425" bIns="91425" anchor="ctr" anchorCtr="0"/>
          <a:lstStyle>
            <a:lvl1pPr marL="0" indent="0" algn="ctr" rtl="0">
              <a:spcBef>
                <a:spcPts val="0"/>
              </a:spcBef>
              <a:buClr>
                <a:schemeClr val="dk2"/>
              </a:buClr>
              <a:buFont typeface="Galdeano"/>
              <a:buNone/>
              <a:defRPr sz="2400" b="0" i="0">
                <a:solidFill>
                  <a:schemeClr val="dk2"/>
                </a:solidFill>
                <a:latin typeface="Galdeano"/>
                <a:ea typeface="Galdeano"/>
                <a:cs typeface="Galdeano"/>
                <a:sym typeface="Galdeano"/>
              </a:defRPr>
            </a:lvl1pPr>
            <a:lvl2pPr marL="457200" indent="0" rtl="0">
              <a:spcBef>
                <a:spcPts val="0"/>
              </a:spcBef>
              <a:buFont typeface="Galdeano"/>
              <a:buNone/>
              <a:defRPr sz="2000" b="1"/>
            </a:lvl2pPr>
            <a:lvl3pPr marL="914400" indent="0" rtl="0">
              <a:spcBef>
                <a:spcPts val="0"/>
              </a:spcBef>
              <a:buFont typeface="Galdeano"/>
              <a:buNone/>
              <a:defRPr sz="1800" b="1"/>
            </a:lvl3pPr>
            <a:lvl4pPr marL="1371600" indent="0" rtl="0">
              <a:spcBef>
                <a:spcPts val="0"/>
              </a:spcBef>
              <a:buFont typeface="Galdeano"/>
              <a:buNone/>
              <a:defRPr sz="1600" b="1"/>
            </a:lvl4pPr>
            <a:lvl5pPr marL="1828800" indent="0" rtl="0">
              <a:spcBef>
                <a:spcPts val="0"/>
              </a:spcBef>
              <a:buFont typeface="Galdeano"/>
              <a:buNone/>
              <a:defRPr sz="1600" b="1"/>
            </a:lvl5pPr>
            <a:lvl6pPr marL="2286000" indent="0" rtl="0">
              <a:spcBef>
                <a:spcPts val="0"/>
              </a:spcBef>
              <a:buFont typeface="Galdeano"/>
              <a:buNone/>
              <a:defRPr sz="1600" b="1"/>
            </a:lvl6pPr>
            <a:lvl7pPr marL="2743200" indent="0" rtl="0">
              <a:spcBef>
                <a:spcPts val="0"/>
              </a:spcBef>
              <a:buFont typeface="Galdeano"/>
              <a:buNone/>
              <a:defRPr sz="1600" b="1"/>
            </a:lvl7pPr>
            <a:lvl8pPr marL="3200400" indent="0" rtl="0">
              <a:spcBef>
                <a:spcPts val="0"/>
              </a:spcBef>
              <a:buFont typeface="Galdeano"/>
              <a:buNone/>
              <a:defRPr sz="1600" b="1"/>
            </a:lvl8pPr>
            <a:lvl9pPr marL="3657600" indent="0" rtl="0">
              <a:spcBef>
                <a:spcPts val="0"/>
              </a:spcBef>
              <a:buFont typeface="Galdeano"/>
              <a:buNone/>
              <a:defRPr sz="1600" b="1"/>
            </a:lvl9pPr>
          </a:lstStyle>
          <a:p>
            <a:endParaRPr/>
          </a:p>
        </p:txBody>
      </p:sp>
      <p:sp>
        <p:nvSpPr>
          <p:cNvPr id="72" name="Shape 72"/>
          <p:cNvSpPr txBox="1">
            <a:spLocks noGrp="1"/>
          </p:cNvSpPr>
          <p:nvPr>
            <p:ph type="body" idx="4"/>
          </p:nvPr>
        </p:nvSpPr>
        <p:spPr>
          <a:xfrm>
            <a:off x="4645025" y="3429000"/>
            <a:ext cx="3822299" cy="2697300"/>
          </a:xfrm>
          <a:prstGeom prst="rect">
            <a:avLst/>
          </a:prstGeom>
          <a:noFill/>
          <a:ln>
            <a:noFill/>
          </a:ln>
        </p:spPr>
        <p:txBody>
          <a:bodyPr lIns="91425" tIns="91425" rIns="91425" bIns="91425" anchor="t" anchorCtr="0"/>
          <a:lstStyle>
            <a:lvl1pPr rtl="0">
              <a:spcBef>
                <a:spcPts val="0"/>
              </a:spcBef>
              <a:defRPr sz="2000"/>
            </a:lvl1pPr>
            <a:lvl2pPr rtl="0">
              <a:spcBef>
                <a:spcPts val="0"/>
              </a:spcBef>
              <a:defRPr sz="1800"/>
            </a:lvl2pPr>
            <a:lvl3pPr rtl="0">
              <a:spcBef>
                <a:spcPts val="0"/>
              </a:spcBef>
              <a:defRPr sz="1600"/>
            </a:lvl3pPr>
            <a:lvl4pPr rtl="0">
              <a:spcBef>
                <a:spcPts val="0"/>
              </a:spcBef>
              <a:defRPr sz="1400"/>
            </a:lvl4pPr>
            <a:lvl5pPr rtl="0">
              <a:spcBef>
                <a:spcPts val="0"/>
              </a:spcBef>
              <a:defRPr sz="14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73" name="Shape 73"/>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74" name="Shape 74"/>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75" name="Shape 75"/>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algn="ctr" rtl="0">
              <a:spcBef>
                <a:spcPts val="0"/>
              </a:spcBef>
              <a:spcAft>
                <a:spcPts val="0"/>
              </a:spcAft>
              <a:defRPr sz="4400">
                <a:solidFill>
                  <a:srgbClr val="FFFFFF"/>
                </a:solidFill>
                <a:latin typeface="Galdeano"/>
                <a:ea typeface="Galdeano"/>
                <a:cs typeface="Galdeano"/>
                <a:sym typeface="Galdeano"/>
              </a:defRPr>
            </a:lvl1pPr>
            <a:lvl2pPr algn="ctr" rtl="0">
              <a:spcBef>
                <a:spcPts val="0"/>
              </a:spcBef>
              <a:spcAft>
                <a:spcPts val="0"/>
              </a:spcAft>
              <a:defRPr sz="4400">
                <a:solidFill>
                  <a:srgbClr val="FFFFFF"/>
                </a:solidFill>
                <a:latin typeface="Galdeano"/>
                <a:ea typeface="Galdeano"/>
                <a:cs typeface="Galdeano"/>
                <a:sym typeface="Galdeano"/>
              </a:defRPr>
            </a:lvl2pPr>
            <a:lvl3pPr algn="ctr" rtl="0">
              <a:spcBef>
                <a:spcPts val="0"/>
              </a:spcBef>
              <a:spcAft>
                <a:spcPts val="0"/>
              </a:spcAft>
              <a:defRPr sz="4400">
                <a:solidFill>
                  <a:srgbClr val="FFFFFF"/>
                </a:solidFill>
                <a:latin typeface="Galdeano"/>
                <a:ea typeface="Galdeano"/>
                <a:cs typeface="Galdeano"/>
                <a:sym typeface="Galdeano"/>
              </a:defRPr>
            </a:lvl3pPr>
            <a:lvl4pPr algn="ctr" rtl="0">
              <a:spcBef>
                <a:spcPts val="0"/>
              </a:spcBef>
              <a:spcAft>
                <a:spcPts val="0"/>
              </a:spcAft>
              <a:defRPr sz="4400">
                <a:solidFill>
                  <a:srgbClr val="FFFFFF"/>
                </a:solidFill>
                <a:latin typeface="Galdeano"/>
                <a:ea typeface="Galdeano"/>
                <a:cs typeface="Galdeano"/>
                <a:sym typeface="Galdeano"/>
              </a:defRPr>
            </a:lvl4pPr>
            <a:lvl5pPr algn="ctr" rtl="0">
              <a:spcBef>
                <a:spcPts val="0"/>
              </a:spcBef>
              <a:spcAft>
                <a:spcPts val="0"/>
              </a:spcAft>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78" name="Shape 78"/>
          <p:cNvSpPr txBox="1">
            <a:spLocks noGrp="1"/>
          </p:cNvSpPr>
          <p:nvPr>
            <p:ph type="body" idx="1"/>
          </p:nvPr>
        </p:nvSpPr>
        <p:spPr>
          <a:xfrm rot="5400000">
            <a:off x="2850398" y="696137"/>
            <a:ext cx="3451200" cy="7408799"/>
          </a:xfrm>
          <a:prstGeom prst="rect">
            <a:avLst/>
          </a:prstGeom>
          <a:noFill/>
          <a:ln>
            <a:noFill/>
          </a:ln>
        </p:spPr>
        <p:txBody>
          <a:bodyPr lIns="91425" tIns="91425" rIns="91425" bIns="91425" anchor="ctr" anchorCtr="0"/>
          <a:lstStyle>
            <a:lvl1pPr algn="l" rtl="0">
              <a:spcBef>
                <a:spcPts val="0"/>
              </a:spcBef>
              <a:defRPr/>
            </a:lvl1pPr>
            <a:lvl2pPr algn="l" rtl="0">
              <a:spcBef>
                <a:spcPts val="0"/>
              </a:spcBef>
              <a:defRPr/>
            </a:lvl2pPr>
            <a:lvl3pPr algn="l" rtl="0">
              <a:spcBef>
                <a:spcPts val="0"/>
              </a:spcBef>
              <a:defRPr/>
            </a:lvl3pPr>
            <a:lvl4pPr algn="l" rtl="0">
              <a:spcBef>
                <a:spcPts val="0"/>
              </a:spcBef>
              <a:defRPr/>
            </a:lvl4pPr>
            <a:lvl5pPr algn="l" rtl="0">
              <a:spcBef>
                <a:spcPts val="0"/>
              </a:spcBef>
              <a:defRPr/>
            </a:lvl5pPr>
            <a:lvl6pPr rtl="0">
              <a:spcBef>
                <a:spcPts val="0"/>
              </a:spcBef>
              <a:defRPr sz="1400">
                <a:solidFill>
                  <a:schemeClr val="dk2"/>
                </a:solidFill>
                <a:latin typeface="Galdeano"/>
                <a:ea typeface="Galdeano"/>
                <a:cs typeface="Galdeano"/>
                <a:sym typeface="Galdeano"/>
              </a:defRPr>
            </a:lvl6pPr>
            <a:lvl7pPr rtl="0">
              <a:spcBef>
                <a:spcPts val="0"/>
              </a:spcBef>
              <a:defRPr sz="1400">
                <a:solidFill>
                  <a:schemeClr val="dk2"/>
                </a:solidFill>
                <a:latin typeface="Galdeano"/>
                <a:ea typeface="Galdeano"/>
                <a:cs typeface="Galdeano"/>
                <a:sym typeface="Galdeano"/>
              </a:defRPr>
            </a:lvl7pPr>
            <a:lvl8pPr rtl="0">
              <a:spcBef>
                <a:spcPts val="0"/>
              </a:spcBef>
              <a:defRPr sz="1400">
                <a:solidFill>
                  <a:schemeClr val="dk2"/>
                </a:solidFill>
                <a:latin typeface="Galdeano"/>
                <a:ea typeface="Galdeano"/>
                <a:cs typeface="Galdeano"/>
                <a:sym typeface="Galdeano"/>
              </a:defRPr>
            </a:lvl8pPr>
            <a:lvl9pPr rtl="0">
              <a:spcBef>
                <a:spcPts val="0"/>
              </a:spcBef>
              <a:defRPr sz="1400">
                <a:solidFill>
                  <a:schemeClr val="dk2"/>
                </a:solidFill>
                <a:latin typeface="Galdeano"/>
                <a:ea typeface="Galdeano"/>
                <a:cs typeface="Galdeano"/>
                <a:sym typeface="Galdeano"/>
              </a:defRPr>
            </a:lvl9pPr>
          </a:lstStyle>
          <a:p>
            <a:endParaRPr/>
          </a:p>
        </p:txBody>
      </p:sp>
      <p:sp>
        <p:nvSpPr>
          <p:cNvPr id="79" name="Shape 79"/>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80" name="Shape 80"/>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81" name="Shape 81"/>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914400" y="3581400"/>
            <a:ext cx="3352799" cy="1904999"/>
          </a:xfrm>
          <a:prstGeom prst="rect">
            <a:avLst/>
          </a:prstGeom>
          <a:noFill/>
          <a:ln>
            <a:noFill/>
          </a:ln>
        </p:spPr>
        <p:txBody>
          <a:bodyPr lIns="91425" tIns="91425" rIns="91425" bIns="91425" anchor="t" anchorCtr="0"/>
          <a:lstStyle>
            <a:lvl1pPr marL="0" indent="0" rtl="0">
              <a:spcBef>
                <a:spcPts val="0"/>
              </a:spcBef>
              <a:spcAft>
                <a:spcPts val="600"/>
              </a:spcAft>
              <a:buClr>
                <a:schemeClr val="dk2"/>
              </a:buClr>
              <a:buFont typeface="Galdeano"/>
              <a:buNone/>
              <a:defRPr sz="1800">
                <a:solidFill>
                  <a:schemeClr val="dk2"/>
                </a:solidFill>
              </a:defRPr>
            </a:lvl1pPr>
            <a:lvl2pPr marL="457200" indent="0" rtl="0">
              <a:spcBef>
                <a:spcPts val="0"/>
              </a:spcBef>
              <a:buFont typeface="Galdeano"/>
              <a:buNone/>
              <a:defRPr sz="1200"/>
            </a:lvl2pPr>
            <a:lvl3pPr marL="914400" indent="0" rtl="0">
              <a:spcBef>
                <a:spcPts val="0"/>
              </a:spcBef>
              <a:buFont typeface="Galdeano"/>
              <a:buNone/>
              <a:defRPr sz="1000"/>
            </a:lvl3pPr>
            <a:lvl4pPr marL="1371600" indent="0" rtl="0">
              <a:spcBef>
                <a:spcPts val="0"/>
              </a:spcBef>
              <a:buFont typeface="Galdeano"/>
              <a:buNone/>
              <a:defRPr sz="900"/>
            </a:lvl4pPr>
            <a:lvl5pPr marL="1828800" indent="0" rtl="0">
              <a:spcBef>
                <a:spcPts val="0"/>
              </a:spcBef>
              <a:buFont typeface="Galdeano"/>
              <a:buNone/>
              <a:defRPr sz="900"/>
            </a:lvl5pPr>
            <a:lvl6pPr marL="2286000" indent="0" rtl="0">
              <a:spcBef>
                <a:spcPts val="0"/>
              </a:spcBef>
              <a:buFont typeface="Galdeano"/>
              <a:buNone/>
              <a:defRPr sz="900"/>
            </a:lvl6pPr>
            <a:lvl7pPr marL="2743200" indent="0" rtl="0">
              <a:spcBef>
                <a:spcPts val="0"/>
              </a:spcBef>
              <a:buFont typeface="Galdeano"/>
              <a:buNone/>
              <a:defRPr sz="900"/>
            </a:lvl7pPr>
            <a:lvl8pPr marL="3200400" indent="0" rtl="0">
              <a:spcBef>
                <a:spcPts val="0"/>
              </a:spcBef>
              <a:buFont typeface="Galdeano"/>
              <a:buNone/>
              <a:defRPr sz="900"/>
            </a:lvl8pPr>
            <a:lvl9pPr marL="3657600" indent="0" rtl="0">
              <a:spcBef>
                <a:spcPts val="0"/>
              </a:spcBef>
              <a:buFont typeface="Galdeano"/>
              <a:buNone/>
              <a:defRPr sz="900"/>
            </a:lvl9pPr>
          </a:lstStyle>
          <a:p>
            <a:endParaRPr/>
          </a:p>
        </p:txBody>
      </p:sp>
      <p:sp>
        <p:nvSpPr>
          <p:cNvPr id="110" name="Shape 110"/>
          <p:cNvSpPr txBox="1">
            <a:spLocks noGrp="1"/>
          </p:cNvSpPr>
          <p:nvPr>
            <p:ph type="title"/>
          </p:nvPr>
        </p:nvSpPr>
        <p:spPr>
          <a:xfrm>
            <a:off x="914400" y="2286000"/>
            <a:ext cx="3352799" cy="1252800"/>
          </a:xfrm>
          <a:prstGeom prst="rect">
            <a:avLst/>
          </a:prstGeom>
          <a:noFill/>
          <a:ln>
            <a:noFill/>
          </a:ln>
        </p:spPr>
        <p:txBody>
          <a:bodyPr lIns="91425" tIns="91425" rIns="91425" bIns="91425" anchor="b" anchorCtr="0"/>
          <a:lstStyle>
            <a:lvl1pPr algn="l" rtl="0">
              <a:spcBef>
                <a:spcPts val="0"/>
              </a:spcBef>
              <a:defRPr sz="3200">
                <a:solidFill>
                  <a:schemeClr val="dk2"/>
                </a:solidFill>
              </a:defRPr>
            </a:lvl1pPr>
            <a:lvl2pPr rtl="0">
              <a:spcBef>
                <a:spcPts val="0"/>
              </a:spcBef>
              <a:defRPr sz="4400">
                <a:solidFill>
                  <a:srgbClr val="FFFFFF"/>
                </a:solidFill>
                <a:latin typeface="Galdeano"/>
                <a:ea typeface="Galdeano"/>
                <a:cs typeface="Galdeano"/>
                <a:sym typeface="Galdeano"/>
              </a:defRPr>
            </a:lvl2pPr>
            <a:lvl3pPr rtl="0">
              <a:spcBef>
                <a:spcPts val="0"/>
              </a:spcBef>
              <a:defRPr sz="4400">
                <a:solidFill>
                  <a:srgbClr val="FFFFFF"/>
                </a:solidFill>
                <a:latin typeface="Galdeano"/>
                <a:ea typeface="Galdeano"/>
                <a:cs typeface="Galdeano"/>
                <a:sym typeface="Galdeano"/>
              </a:defRPr>
            </a:lvl3pPr>
            <a:lvl4pPr rtl="0">
              <a:spcBef>
                <a:spcPts val="0"/>
              </a:spcBef>
              <a:defRPr sz="4400">
                <a:solidFill>
                  <a:srgbClr val="FFFFFF"/>
                </a:solidFill>
                <a:latin typeface="Galdeano"/>
                <a:ea typeface="Galdeano"/>
                <a:cs typeface="Galdeano"/>
                <a:sym typeface="Galdeano"/>
              </a:defRPr>
            </a:lvl4pPr>
            <a:lvl5pPr rtl="0">
              <a:spcBef>
                <a:spcPts val="0"/>
              </a:spcBef>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11" name="Shape 111"/>
          <p:cNvSpPr txBox="1">
            <a:spLocks noGrp="1"/>
          </p:cNvSpPr>
          <p:nvPr>
            <p:ph type="body" idx="2"/>
          </p:nvPr>
        </p:nvSpPr>
        <p:spPr>
          <a:xfrm>
            <a:off x="4651962" y="1828800"/>
            <a:ext cx="3904199" cy="3809998"/>
          </a:xfrm>
          <a:prstGeom prst="rect">
            <a:avLst/>
          </a:prstGeom>
          <a:noFill/>
          <a:ln>
            <a:noFill/>
          </a:ln>
        </p:spPr>
        <p:txBody>
          <a:bodyPr lIns="91425" tIns="91425" rIns="91425" bIns="91425" anchor="ctr" anchorCtr="0"/>
          <a:lstStyle>
            <a:lvl1pPr rtl="0">
              <a:spcBef>
                <a:spcPts val="0"/>
              </a:spcBef>
              <a:defRPr sz="2200">
                <a:solidFill>
                  <a:schemeClr val="dk2"/>
                </a:solidFill>
              </a:defRPr>
            </a:lvl1pPr>
            <a:lvl2pPr rtl="0">
              <a:spcBef>
                <a:spcPts val="0"/>
              </a:spcBef>
              <a:defRPr sz="2000">
                <a:solidFill>
                  <a:schemeClr val="dk2"/>
                </a:solidFill>
              </a:defRPr>
            </a:lvl2pPr>
            <a:lvl3pPr rtl="0">
              <a:spcBef>
                <a:spcPts val="0"/>
              </a:spcBef>
              <a:defRPr sz="1800">
                <a:solidFill>
                  <a:schemeClr val="dk2"/>
                </a:solidFill>
              </a:defRPr>
            </a:lvl3pPr>
            <a:lvl4pPr rtl="0">
              <a:spcBef>
                <a:spcPts val="0"/>
              </a:spcBef>
              <a:defRPr sz="1600">
                <a:solidFill>
                  <a:schemeClr val="dk2"/>
                </a:solidFill>
              </a:defRPr>
            </a:lvl4pPr>
            <a:lvl5pPr rtl="0">
              <a:spcBef>
                <a:spcPts val="0"/>
              </a:spcBef>
              <a:defRPr sz="1600">
                <a:solidFill>
                  <a:schemeClr val="dk2"/>
                </a:solidFill>
              </a:defRPr>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12" name="Shape 112"/>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13" name="Shape 113"/>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14" name="Shape 114"/>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874155" y="338665"/>
            <a:ext cx="3812700" cy="2430000"/>
          </a:xfrm>
          <a:prstGeom prst="rect">
            <a:avLst/>
          </a:prstGeom>
          <a:noFill/>
          <a:ln>
            <a:noFill/>
          </a:ln>
        </p:spPr>
        <p:txBody>
          <a:bodyPr lIns="91425" tIns="91425" rIns="91425" bIns="91425" anchor="b" anchorCtr="0"/>
          <a:lstStyle>
            <a:lvl1pPr algn="l" rtl="0">
              <a:spcBef>
                <a:spcPts val="0"/>
              </a:spcBef>
              <a:defRPr sz="2800" b="0">
                <a:solidFill>
                  <a:srgbClr val="FFFFFF"/>
                </a:solidFill>
              </a:defRPr>
            </a:lvl1pPr>
            <a:lvl2pPr rtl="0">
              <a:spcBef>
                <a:spcPts val="0"/>
              </a:spcBef>
              <a:defRPr sz="4400">
                <a:solidFill>
                  <a:srgbClr val="FFFFFF"/>
                </a:solidFill>
                <a:latin typeface="Galdeano"/>
                <a:ea typeface="Galdeano"/>
                <a:cs typeface="Galdeano"/>
                <a:sym typeface="Galdeano"/>
              </a:defRPr>
            </a:lvl2pPr>
            <a:lvl3pPr rtl="0">
              <a:spcBef>
                <a:spcPts val="0"/>
              </a:spcBef>
              <a:defRPr sz="4400">
                <a:solidFill>
                  <a:srgbClr val="FFFFFF"/>
                </a:solidFill>
                <a:latin typeface="Galdeano"/>
                <a:ea typeface="Galdeano"/>
                <a:cs typeface="Galdeano"/>
                <a:sym typeface="Galdeano"/>
              </a:defRPr>
            </a:lvl3pPr>
            <a:lvl4pPr rtl="0">
              <a:spcBef>
                <a:spcPts val="0"/>
              </a:spcBef>
              <a:defRPr sz="4400">
                <a:solidFill>
                  <a:srgbClr val="FFFFFF"/>
                </a:solidFill>
                <a:latin typeface="Galdeano"/>
                <a:ea typeface="Galdeano"/>
                <a:cs typeface="Galdeano"/>
                <a:sym typeface="Galdeano"/>
              </a:defRPr>
            </a:lvl4pPr>
            <a:lvl5pPr rtl="0">
              <a:spcBef>
                <a:spcPts val="0"/>
              </a:spcBef>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169" name="Shape 169"/>
          <p:cNvSpPr txBox="1">
            <a:spLocks noGrp="1"/>
          </p:cNvSpPr>
          <p:nvPr>
            <p:ph type="body" idx="1"/>
          </p:nvPr>
        </p:nvSpPr>
        <p:spPr>
          <a:xfrm>
            <a:off x="4868332" y="2785533"/>
            <a:ext cx="3818398" cy="2421600"/>
          </a:xfrm>
          <a:prstGeom prst="rect">
            <a:avLst/>
          </a:prstGeom>
          <a:noFill/>
          <a:ln>
            <a:noFill/>
          </a:ln>
        </p:spPr>
        <p:txBody>
          <a:bodyPr lIns="91425" tIns="91425" rIns="91425" bIns="91425" anchor="t" anchorCtr="0"/>
          <a:lstStyle>
            <a:lvl1pPr marL="0" indent="0" rtl="0">
              <a:spcBef>
                <a:spcPts val="0"/>
              </a:spcBef>
              <a:buClr>
                <a:srgbClr val="FFFFFF"/>
              </a:buClr>
              <a:buFont typeface="Galdeano"/>
              <a:buNone/>
              <a:defRPr sz="1800">
                <a:solidFill>
                  <a:srgbClr val="FFFFFF"/>
                </a:solidFill>
              </a:defRPr>
            </a:lvl1pPr>
            <a:lvl2pPr marL="457200" indent="0" rtl="0">
              <a:spcBef>
                <a:spcPts val="0"/>
              </a:spcBef>
              <a:buFont typeface="Galdeano"/>
              <a:buNone/>
              <a:defRPr sz="1200"/>
            </a:lvl2pPr>
            <a:lvl3pPr marL="914400" indent="0" rtl="0">
              <a:spcBef>
                <a:spcPts val="0"/>
              </a:spcBef>
              <a:buFont typeface="Galdeano"/>
              <a:buNone/>
              <a:defRPr sz="1000"/>
            </a:lvl3pPr>
            <a:lvl4pPr marL="1371600" indent="0" rtl="0">
              <a:spcBef>
                <a:spcPts val="0"/>
              </a:spcBef>
              <a:buFont typeface="Galdeano"/>
              <a:buNone/>
              <a:defRPr sz="900"/>
            </a:lvl4pPr>
            <a:lvl5pPr marL="1828800" indent="0" rtl="0">
              <a:spcBef>
                <a:spcPts val="0"/>
              </a:spcBef>
              <a:buFont typeface="Galdeano"/>
              <a:buNone/>
              <a:defRPr sz="900"/>
            </a:lvl5pPr>
            <a:lvl6pPr marL="2286000" indent="0" rtl="0">
              <a:spcBef>
                <a:spcPts val="0"/>
              </a:spcBef>
              <a:buFont typeface="Galdeano"/>
              <a:buNone/>
              <a:defRPr sz="900"/>
            </a:lvl6pPr>
            <a:lvl7pPr marL="2743200" indent="0" rtl="0">
              <a:spcBef>
                <a:spcPts val="0"/>
              </a:spcBef>
              <a:buFont typeface="Galdeano"/>
              <a:buNone/>
              <a:defRPr sz="900"/>
            </a:lvl7pPr>
            <a:lvl8pPr marL="3200400" indent="0" rtl="0">
              <a:spcBef>
                <a:spcPts val="0"/>
              </a:spcBef>
              <a:buFont typeface="Galdeano"/>
              <a:buNone/>
              <a:defRPr sz="900"/>
            </a:lvl8pPr>
            <a:lvl9pPr marL="3657600" indent="0" rtl="0">
              <a:spcBef>
                <a:spcPts val="0"/>
              </a:spcBef>
              <a:buFont typeface="Galdeano"/>
              <a:buNone/>
              <a:defRPr sz="900"/>
            </a:lvl9pPr>
          </a:lstStyle>
          <a:p>
            <a:endParaRPr/>
          </a:p>
        </p:txBody>
      </p:sp>
      <p:sp>
        <p:nvSpPr>
          <p:cNvPr id="170" name="Shape 170"/>
          <p:cNvSpPr>
            <a:spLocks noGrp="1"/>
          </p:cNvSpPr>
          <p:nvPr>
            <p:ph type="pic" idx="2"/>
          </p:nvPr>
        </p:nvSpPr>
        <p:spPr>
          <a:xfrm>
            <a:off x="838200" y="1371600"/>
            <a:ext cx="3566099" cy="2926199"/>
          </a:xfrm>
          <a:prstGeom prst="roundRect">
            <a:avLst>
              <a:gd name="adj" fmla="val 3924"/>
            </a:avLst>
          </a:prstGeom>
          <a:solidFill>
            <a:schemeClr val="accent1"/>
          </a:solidFill>
          <a:ln>
            <a:noFill/>
          </a:ln>
          <a:effectLst>
            <a:reflection stA="30000" endPos="30000" dist="5000" dir="5400000" fadeDir="5400012" sy="-100000" algn="bl" rotWithShape="0"/>
          </a:effectLst>
        </p:spPr>
        <p:txBody>
          <a:bodyPr lIns="91425" tIns="91425" rIns="91425" bIns="91425" anchor="t" anchorCtr="0"/>
          <a:lstStyle>
            <a:lvl1pPr marL="0" marR="0" indent="0" algn="ctr" rtl="0">
              <a:lnSpc>
                <a:spcPct val="100000"/>
              </a:lnSpc>
              <a:spcBef>
                <a:spcPts val="0"/>
              </a:spcBef>
              <a:spcAft>
                <a:spcPts val="0"/>
              </a:spcAft>
              <a:buClr>
                <a:schemeClr val="lt1"/>
              </a:buClr>
              <a:buFont typeface="Galdeano"/>
              <a:buNone/>
              <a:defRPr sz="3200" b="0" i="0" u="none" strike="noStrike" cap="none" baseline="0">
                <a:solidFill>
                  <a:schemeClr val="lt1"/>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rtl val="0"/>
              </a:defRPr>
            </a:lvl9pPr>
          </a:lstStyle>
          <a:p>
            <a:endParaRPr/>
          </a:p>
        </p:txBody>
      </p:sp>
      <p:sp>
        <p:nvSpPr>
          <p:cNvPr id="171" name="Shape 171"/>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72" name="Shape 172"/>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73" name="Shape 173"/>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690031" y="2463558"/>
            <a:ext cx="7772400" cy="1524000"/>
          </a:xfrm>
          <a:prstGeom prst="rect">
            <a:avLst/>
          </a:prstGeom>
          <a:noFill/>
          <a:ln>
            <a:noFill/>
          </a:ln>
        </p:spPr>
        <p:txBody>
          <a:bodyPr lIns="91425" tIns="91425" rIns="91425" bIns="91425" anchor="t" anchorCtr="0"/>
          <a:lstStyle>
            <a:lvl1pPr algn="ctr" rtl="0">
              <a:spcBef>
                <a:spcPts val="0"/>
              </a:spcBef>
              <a:defRPr sz="4400" b="0" cap="none"/>
            </a:lvl1pPr>
            <a:lvl2pPr rtl="0">
              <a:spcBef>
                <a:spcPts val="0"/>
              </a:spcBef>
              <a:defRPr sz="4400">
                <a:solidFill>
                  <a:srgbClr val="FFFFFF"/>
                </a:solidFill>
                <a:latin typeface="Galdeano"/>
                <a:ea typeface="Galdeano"/>
                <a:cs typeface="Galdeano"/>
                <a:sym typeface="Galdeano"/>
              </a:defRPr>
            </a:lvl2pPr>
            <a:lvl3pPr rtl="0">
              <a:spcBef>
                <a:spcPts val="0"/>
              </a:spcBef>
              <a:defRPr sz="4400">
                <a:solidFill>
                  <a:srgbClr val="FFFFFF"/>
                </a:solidFill>
                <a:latin typeface="Galdeano"/>
                <a:ea typeface="Galdeano"/>
                <a:cs typeface="Galdeano"/>
                <a:sym typeface="Galdeano"/>
              </a:defRPr>
            </a:lvl3pPr>
            <a:lvl4pPr rtl="0">
              <a:spcBef>
                <a:spcPts val="0"/>
              </a:spcBef>
              <a:defRPr sz="4400">
                <a:solidFill>
                  <a:srgbClr val="FFFFFF"/>
                </a:solidFill>
                <a:latin typeface="Galdeano"/>
                <a:ea typeface="Galdeano"/>
                <a:cs typeface="Galdeano"/>
                <a:sym typeface="Galdeano"/>
              </a:defRPr>
            </a:lvl4pPr>
            <a:lvl5pPr rtl="0">
              <a:spcBef>
                <a:spcPts val="0"/>
              </a:spcBef>
              <a:defRPr sz="4400">
                <a:solidFill>
                  <a:srgbClr val="FFFFFF"/>
                </a:solidFill>
                <a:latin typeface="Galdeano"/>
                <a:ea typeface="Galdeano"/>
                <a:cs typeface="Galdeano"/>
                <a:sym typeface="Galdeano"/>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a:endParaRPr/>
          </a:p>
        </p:txBody>
      </p:sp>
      <p:sp>
        <p:nvSpPr>
          <p:cNvPr id="555" name="Shape 555"/>
          <p:cNvSpPr txBox="1">
            <a:spLocks noGrp="1"/>
          </p:cNvSpPr>
          <p:nvPr>
            <p:ph type="body" idx="1"/>
          </p:nvPr>
        </p:nvSpPr>
        <p:spPr>
          <a:xfrm>
            <a:off x="1367365" y="1437448"/>
            <a:ext cx="6417599" cy="939900"/>
          </a:xfrm>
          <a:prstGeom prst="rect">
            <a:avLst/>
          </a:prstGeom>
          <a:noFill/>
          <a:ln>
            <a:noFill/>
          </a:ln>
        </p:spPr>
        <p:txBody>
          <a:bodyPr lIns="91425" tIns="91425" rIns="91425" bIns="91425" anchor="b" anchorCtr="0"/>
          <a:lstStyle>
            <a:lvl1pPr marL="0" indent="0" algn="ctr" rtl="0">
              <a:spcBef>
                <a:spcPts val="0"/>
              </a:spcBef>
              <a:buClr>
                <a:srgbClr val="FFFFFF"/>
              </a:buClr>
              <a:buFont typeface="Galdeano"/>
              <a:buNone/>
              <a:defRPr sz="2000">
                <a:solidFill>
                  <a:srgbClr val="FFFFFF"/>
                </a:solidFill>
              </a:defRPr>
            </a:lvl1pPr>
            <a:lvl2pPr marL="457200" indent="0" rtl="0">
              <a:spcBef>
                <a:spcPts val="0"/>
              </a:spcBef>
              <a:buClr>
                <a:srgbClr val="888888"/>
              </a:buClr>
              <a:buFont typeface="Galdeano"/>
              <a:buNone/>
              <a:defRPr sz="1800">
                <a:solidFill>
                  <a:srgbClr val="888888"/>
                </a:solidFill>
              </a:defRPr>
            </a:lvl2pPr>
            <a:lvl3pPr marL="914400" indent="0" rtl="0">
              <a:spcBef>
                <a:spcPts val="0"/>
              </a:spcBef>
              <a:buClr>
                <a:srgbClr val="888888"/>
              </a:buClr>
              <a:buFont typeface="Galdeano"/>
              <a:buNone/>
              <a:defRPr sz="1600">
                <a:solidFill>
                  <a:srgbClr val="888888"/>
                </a:solidFill>
              </a:defRPr>
            </a:lvl3pPr>
            <a:lvl4pPr marL="1371600" indent="0" rtl="0">
              <a:spcBef>
                <a:spcPts val="0"/>
              </a:spcBef>
              <a:buClr>
                <a:srgbClr val="888888"/>
              </a:buClr>
              <a:buFont typeface="Galdeano"/>
              <a:buNone/>
              <a:defRPr sz="1400">
                <a:solidFill>
                  <a:srgbClr val="888888"/>
                </a:solidFill>
              </a:defRPr>
            </a:lvl4pPr>
            <a:lvl5pPr marL="1828800" indent="0" rtl="0">
              <a:spcBef>
                <a:spcPts val="0"/>
              </a:spcBef>
              <a:buClr>
                <a:srgbClr val="888888"/>
              </a:buClr>
              <a:buFont typeface="Galdeano"/>
              <a:buNone/>
              <a:defRPr sz="1400">
                <a:solidFill>
                  <a:srgbClr val="888888"/>
                </a:solidFill>
              </a:defRPr>
            </a:lvl5pPr>
            <a:lvl6pPr marL="2286000" indent="0" rtl="0">
              <a:spcBef>
                <a:spcPts val="0"/>
              </a:spcBef>
              <a:buClr>
                <a:srgbClr val="888888"/>
              </a:buClr>
              <a:buFont typeface="Galdeano"/>
              <a:buNone/>
              <a:defRPr sz="1400">
                <a:solidFill>
                  <a:srgbClr val="888888"/>
                </a:solidFill>
              </a:defRPr>
            </a:lvl6pPr>
            <a:lvl7pPr marL="2743200" indent="0" rtl="0">
              <a:spcBef>
                <a:spcPts val="0"/>
              </a:spcBef>
              <a:buClr>
                <a:srgbClr val="888888"/>
              </a:buClr>
              <a:buFont typeface="Galdeano"/>
              <a:buNone/>
              <a:defRPr sz="1400">
                <a:solidFill>
                  <a:srgbClr val="888888"/>
                </a:solidFill>
              </a:defRPr>
            </a:lvl7pPr>
            <a:lvl8pPr marL="3200400" indent="0" rtl="0">
              <a:spcBef>
                <a:spcPts val="0"/>
              </a:spcBef>
              <a:buClr>
                <a:srgbClr val="888888"/>
              </a:buClr>
              <a:buFont typeface="Galdeano"/>
              <a:buNone/>
              <a:defRPr sz="1400">
                <a:solidFill>
                  <a:srgbClr val="888888"/>
                </a:solidFill>
              </a:defRPr>
            </a:lvl8pPr>
            <a:lvl9pPr marL="3657600" indent="0" rtl="0">
              <a:spcBef>
                <a:spcPts val="0"/>
              </a:spcBef>
              <a:buClr>
                <a:srgbClr val="888888"/>
              </a:buClr>
              <a:buFont typeface="Galdeano"/>
              <a:buNone/>
              <a:defRPr sz="1400">
                <a:solidFill>
                  <a:srgbClr val="888888"/>
                </a:solidFill>
              </a:defRPr>
            </a:lvl9pPr>
          </a:lstStyle>
          <a:p>
            <a:endParaRPr/>
          </a:p>
        </p:txBody>
      </p:sp>
      <p:sp>
        <p:nvSpPr>
          <p:cNvPr id="556" name="Shape 556"/>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57" name="Shape 557"/>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58" name="Shape 558"/>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p:nvPr/>
        </p:nvSpPr>
        <p:spPr>
          <a:xfrm>
            <a:off x="228600" y="228600"/>
            <a:ext cx="8696398" cy="6035699"/>
          </a:xfrm>
          <a:prstGeom prst="roundRect">
            <a:avLst>
              <a:gd name="adj" fmla="val 275"/>
            </a:avLst>
          </a:prstGeom>
          <a:gradFill>
            <a:gsLst>
              <a:gs pos="0">
                <a:srgbClr val="0293E0"/>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6" name="Shape 6"/>
          <p:cNvGrpSpPr/>
          <p:nvPr/>
        </p:nvGrpSpPr>
        <p:grpSpPr>
          <a:xfrm>
            <a:off x="349573" y="5062544"/>
            <a:ext cx="8262079" cy="1201609"/>
            <a:chOff x="0" y="0"/>
            <a:chExt cx="2147483642" cy="2147483642"/>
          </a:xfrm>
        </p:grpSpPr>
        <p:sp>
          <p:nvSpPr>
            <p:cNvPr id="7" name="Shape 7"/>
            <p:cNvSpPr/>
            <p:nvPr/>
          </p:nvSpPr>
          <p:spPr>
            <a:xfrm>
              <a:off x="1438559900" y="233199250"/>
              <a:ext cx="708923675" cy="11531836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8" name="Shape 8"/>
            <p:cNvSpPr/>
            <p:nvPr/>
          </p:nvSpPr>
          <p:spPr>
            <a:xfrm>
              <a:off x="593635450" y="28188690"/>
              <a:ext cx="1366651611" cy="1371007598"/>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9" name="Shape 9"/>
            <p:cNvSpPr/>
            <p:nvPr/>
          </p:nvSpPr>
          <p:spPr>
            <a:xfrm>
              <a:off x="645222000" y="46127315"/>
              <a:ext cx="1347502075" cy="12505632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0" name="Shape 10"/>
            <p:cNvSpPr/>
            <p:nvPr/>
          </p:nvSpPr>
          <p:spPr>
            <a:xfrm>
              <a:off x="1330697300" y="25626031"/>
              <a:ext cx="815223175" cy="1050678222"/>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1" name="Shape 11"/>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12" name="Shape 12"/>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13" name="Shape 13"/>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14" name="Shape 14"/>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5" name="Shape 15"/>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6" name="Shape 16"/>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Shape 37"/>
          <p:cNvSpPr/>
          <p:nvPr/>
        </p:nvSpPr>
        <p:spPr>
          <a:xfrm>
            <a:off x="228600" y="228600"/>
            <a:ext cx="8696398" cy="2468698"/>
          </a:xfrm>
          <a:prstGeom prst="roundRect">
            <a:avLst>
              <a:gd name="adj" fmla="val 726"/>
            </a:avLst>
          </a:prstGeom>
          <a:gradFill>
            <a:gsLst>
              <a:gs pos="0">
                <a:srgbClr val="0293E0"/>
              </a:gs>
              <a:gs pos="90000">
                <a:srgbClr val="83D3FE"/>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38" name="Shape 38"/>
          <p:cNvGrpSpPr/>
          <p:nvPr/>
        </p:nvGrpSpPr>
        <p:grpSpPr>
          <a:xfrm>
            <a:off x="346219" y="1387483"/>
            <a:ext cx="8272676" cy="1201609"/>
            <a:chOff x="0" y="0"/>
            <a:chExt cx="2147483642" cy="2147483642"/>
          </a:xfrm>
        </p:grpSpPr>
        <p:sp>
          <p:nvSpPr>
            <p:cNvPr id="39" name="Shape 39"/>
            <p:cNvSpPr/>
            <p:nvPr/>
          </p:nvSpPr>
          <p:spPr>
            <a:xfrm>
              <a:off x="1436606100" y="233200375"/>
              <a:ext cx="708141952" cy="11531836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40" name="Shape 40"/>
            <p:cNvSpPr/>
            <p:nvPr/>
          </p:nvSpPr>
          <p:spPr>
            <a:xfrm>
              <a:off x="592853950" y="28189837"/>
              <a:ext cx="1364697601" cy="1371006500"/>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41" name="Shape 41"/>
            <p:cNvSpPr/>
            <p:nvPr/>
          </p:nvSpPr>
          <p:spPr>
            <a:xfrm>
              <a:off x="644440500" y="46127315"/>
              <a:ext cx="1345938812" cy="12505632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42" name="Shape 42"/>
            <p:cNvSpPr/>
            <p:nvPr/>
          </p:nvSpPr>
          <p:spPr>
            <a:xfrm>
              <a:off x="1328743500" y="25626031"/>
              <a:ext cx="814441589" cy="1050678222"/>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43" name="Shape 43"/>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44" name="Shape 44"/>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45" name="Shape 45"/>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46" name="Shape 46"/>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47" name="Shape 47"/>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
        <p:nvSpPr>
          <p:cNvPr id="48" name="Shape 48"/>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Shape 96"/>
          <p:cNvSpPr/>
          <p:nvPr/>
        </p:nvSpPr>
        <p:spPr>
          <a:xfrm>
            <a:off x="228600" y="228600"/>
            <a:ext cx="8696398" cy="1427098"/>
          </a:xfrm>
          <a:prstGeom prst="roundRect">
            <a:avLst>
              <a:gd name="adj" fmla="val 1541"/>
            </a:avLst>
          </a:prstGeom>
          <a:gradFill>
            <a:gsLst>
              <a:gs pos="0">
                <a:srgbClr val="0293E0"/>
              </a:gs>
              <a:gs pos="90000">
                <a:srgbClr val="83D3FE"/>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97" name="Shape 97"/>
          <p:cNvGrpSpPr/>
          <p:nvPr/>
        </p:nvGrpSpPr>
        <p:grpSpPr>
          <a:xfrm>
            <a:off x="349573" y="418681"/>
            <a:ext cx="8262079" cy="1201609"/>
            <a:chOff x="0" y="0"/>
            <a:chExt cx="2147483642" cy="2147483642"/>
          </a:xfrm>
        </p:grpSpPr>
        <p:sp>
          <p:nvSpPr>
            <p:cNvPr id="98" name="Shape 98"/>
            <p:cNvSpPr/>
            <p:nvPr/>
          </p:nvSpPr>
          <p:spPr>
            <a:xfrm>
              <a:off x="1438559900" y="235481100"/>
              <a:ext cx="708923675" cy="1151808288"/>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99" name="Shape 99"/>
            <p:cNvSpPr/>
            <p:nvPr/>
          </p:nvSpPr>
          <p:spPr>
            <a:xfrm>
              <a:off x="593635450" y="28156093"/>
              <a:ext cx="1366651611" cy="1371931549"/>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00" name="Shape 100"/>
            <p:cNvSpPr/>
            <p:nvPr/>
          </p:nvSpPr>
          <p:spPr>
            <a:xfrm>
              <a:off x="645222000" y="46072987"/>
              <a:ext cx="1347502075" cy="1251632446"/>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01" name="Shape 101"/>
            <p:cNvSpPr/>
            <p:nvPr/>
          </p:nvSpPr>
          <p:spPr>
            <a:xfrm>
              <a:off x="1330697300" y="25595721"/>
              <a:ext cx="815223175" cy="1051985504"/>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02" name="Shape 102"/>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103" name="Shape 103"/>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104" name="Shape 104"/>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105" name="Shape 105"/>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06" name="Shape 106"/>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07" name="Shape 107"/>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Shape 155"/>
          <p:cNvSpPr/>
          <p:nvPr/>
        </p:nvSpPr>
        <p:spPr>
          <a:xfrm>
            <a:off x="228600" y="228600"/>
            <a:ext cx="8696398" cy="6035699"/>
          </a:xfrm>
          <a:prstGeom prst="roundRect">
            <a:avLst>
              <a:gd name="adj" fmla="val 275"/>
            </a:avLst>
          </a:prstGeom>
          <a:gradFill>
            <a:gsLst>
              <a:gs pos="0">
                <a:srgbClr val="0293E0"/>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156" name="Shape 156"/>
          <p:cNvGrpSpPr/>
          <p:nvPr/>
        </p:nvGrpSpPr>
        <p:grpSpPr>
          <a:xfrm>
            <a:off x="349573" y="5062544"/>
            <a:ext cx="8262079" cy="1201609"/>
            <a:chOff x="0" y="0"/>
            <a:chExt cx="2147483642" cy="2147483642"/>
          </a:xfrm>
        </p:grpSpPr>
        <p:sp>
          <p:nvSpPr>
            <p:cNvPr id="157" name="Shape 157"/>
            <p:cNvSpPr/>
            <p:nvPr/>
          </p:nvSpPr>
          <p:spPr>
            <a:xfrm>
              <a:off x="1438559900" y="233199250"/>
              <a:ext cx="708923675" cy="11531836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58" name="Shape 158"/>
            <p:cNvSpPr/>
            <p:nvPr/>
          </p:nvSpPr>
          <p:spPr>
            <a:xfrm>
              <a:off x="593635450" y="28188690"/>
              <a:ext cx="1366651611" cy="1371007598"/>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59" name="Shape 159"/>
            <p:cNvSpPr/>
            <p:nvPr/>
          </p:nvSpPr>
          <p:spPr>
            <a:xfrm>
              <a:off x="645222000" y="46127315"/>
              <a:ext cx="1347502075" cy="12505632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60" name="Shape 160"/>
            <p:cNvSpPr/>
            <p:nvPr/>
          </p:nvSpPr>
          <p:spPr>
            <a:xfrm>
              <a:off x="1330697300" y="25626031"/>
              <a:ext cx="815223175" cy="1050678222"/>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61" name="Shape 161"/>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162" name="Shape 162"/>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163" name="Shape 163"/>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164" name="Shape 164"/>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65" name="Shape 165"/>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166" name="Shape 166"/>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Shape 542"/>
          <p:cNvSpPr/>
          <p:nvPr/>
        </p:nvSpPr>
        <p:spPr>
          <a:xfrm>
            <a:off x="228600" y="228600"/>
            <a:ext cx="8696398" cy="4736998"/>
          </a:xfrm>
          <a:prstGeom prst="roundRect">
            <a:avLst>
              <a:gd name="adj" fmla="val 275"/>
            </a:avLst>
          </a:prstGeom>
          <a:gradFill>
            <a:gsLst>
              <a:gs pos="0">
                <a:srgbClr val="0293E0"/>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3" name="Shape 543"/>
          <p:cNvSpPr/>
          <p:nvPr/>
        </p:nvSpPr>
        <p:spPr>
          <a:xfrm>
            <a:off x="6046787" y="4203700"/>
            <a:ext cx="2876699" cy="714300"/>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4" name="Shape 544"/>
          <p:cNvSpPr/>
          <p:nvPr/>
        </p:nvSpPr>
        <p:spPr>
          <a:xfrm>
            <a:off x="2619375" y="4075112"/>
            <a:ext cx="5545198" cy="850800"/>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5" name="Shape 545"/>
          <p:cNvSpPr/>
          <p:nvPr/>
        </p:nvSpPr>
        <p:spPr>
          <a:xfrm>
            <a:off x="2828925" y="4087812"/>
            <a:ext cx="5467498" cy="774598"/>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6" name="Shape 546"/>
          <p:cNvSpPr/>
          <p:nvPr/>
        </p:nvSpPr>
        <p:spPr>
          <a:xfrm>
            <a:off x="5610225" y="4073525"/>
            <a:ext cx="3306900" cy="652500"/>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7" name="Shape 547"/>
          <p:cNvSpPr/>
          <p:nvPr/>
        </p:nvSpPr>
        <p:spPr>
          <a:xfrm>
            <a:off x="211137" y="4059237"/>
            <a:ext cx="8723399" cy="1328700"/>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48" name="Shape 548"/>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549" name="Shape 549"/>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550" name="Shape 550"/>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51" name="Shape 551"/>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52" name="Shape 552"/>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9"/>
        <p:cNvGrpSpPr/>
        <p:nvPr/>
      </p:nvGrpSpPr>
      <p:grpSpPr>
        <a:xfrm>
          <a:off x="0" y="0"/>
          <a:ext cx="0" cy="0"/>
          <a:chOff x="0" y="0"/>
          <a:chExt cx="0" cy="0"/>
        </a:xfrm>
      </p:grpSpPr>
      <p:sp>
        <p:nvSpPr>
          <p:cNvPr id="560" name="Shape 560"/>
          <p:cNvSpPr/>
          <p:nvPr/>
        </p:nvSpPr>
        <p:spPr>
          <a:xfrm>
            <a:off x="228600" y="228600"/>
            <a:ext cx="8696398" cy="1427098"/>
          </a:xfrm>
          <a:prstGeom prst="roundRect">
            <a:avLst>
              <a:gd name="adj" fmla="val 1541"/>
            </a:avLst>
          </a:prstGeom>
          <a:gradFill>
            <a:gsLst>
              <a:gs pos="0">
                <a:srgbClr val="0293E0"/>
              </a:gs>
              <a:gs pos="90000">
                <a:srgbClr val="83D3FE"/>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561" name="Shape 561"/>
          <p:cNvGrpSpPr/>
          <p:nvPr/>
        </p:nvGrpSpPr>
        <p:grpSpPr>
          <a:xfrm>
            <a:off x="346219" y="422283"/>
            <a:ext cx="8272676" cy="1201609"/>
            <a:chOff x="0" y="0"/>
            <a:chExt cx="2147483642" cy="2147483642"/>
          </a:xfrm>
        </p:grpSpPr>
        <p:sp>
          <p:nvSpPr>
            <p:cNvPr id="562" name="Shape 562"/>
            <p:cNvSpPr/>
            <p:nvPr/>
          </p:nvSpPr>
          <p:spPr>
            <a:xfrm>
              <a:off x="1436606100" y="233200375"/>
              <a:ext cx="708141952" cy="1153183685"/>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63" name="Shape 563"/>
            <p:cNvSpPr/>
            <p:nvPr/>
          </p:nvSpPr>
          <p:spPr>
            <a:xfrm>
              <a:off x="592853950" y="28189837"/>
              <a:ext cx="1364697601" cy="1371006500"/>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64" name="Shape 564"/>
            <p:cNvSpPr/>
            <p:nvPr/>
          </p:nvSpPr>
          <p:spPr>
            <a:xfrm>
              <a:off x="644440500" y="46127315"/>
              <a:ext cx="1345938812" cy="1250563293"/>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65" name="Shape 565"/>
            <p:cNvSpPr/>
            <p:nvPr/>
          </p:nvSpPr>
          <p:spPr>
            <a:xfrm>
              <a:off x="1328743500" y="25626031"/>
              <a:ext cx="814441589" cy="1050678222"/>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66" name="Shape 566"/>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567" name="Shape 567"/>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568" name="Shape 568"/>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569" name="Shape 569"/>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70" name="Shape 570"/>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71" name="Shape 571"/>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sp>
        <p:nvSpPr>
          <p:cNvPr id="577" name="Shape 577"/>
          <p:cNvSpPr/>
          <p:nvPr/>
        </p:nvSpPr>
        <p:spPr>
          <a:xfrm>
            <a:off x="228600" y="228600"/>
            <a:ext cx="8696398" cy="1427098"/>
          </a:xfrm>
          <a:prstGeom prst="roundRect">
            <a:avLst>
              <a:gd name="adj" fmla="val 1541"/>
            </a:avLst>
          </a:prstGeom>
          <a:gradFill>
            <a:gsLst>
              <a:gs pos="0">
                <a:srgbClr val="0293E0"/>
              </a:gs>
              <a:gs pos="90000">
                <a:srgbClr val="83D3FE"/>
              </a:gs>
              <a:gs pos="100000">
                <a:srgbClr val="83D3FE"/>
              </a:gs>
            </a:gsLst>
            <a:lin ang="5400012"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578" name="Shape 578"/>
          <p:cNvGrpSpPr/>
          <p:nvPr/>
        </p:nvGrpSpPr>
        <p:grpSpPr>
          <a:xfrm>
            <a:off x="349573" y="418681"/>
            <a:ext cx="8262079" cy="1201609"/>
            <a:chOff x="0" y="0"/>
            <a:chExt cx="2147483642" cy="2147483642"/>
          </a:xfrm>
        </p:grpSpPr>
        <p:sp>
          <p:nvSpPr>
            <p:cNvPr id="579" name="Shape 579"/>
            <p:cNvSpPr/>
            <p:nvPr/>
          </p:nvSpPr>
          <p:spPr>
            <a:xfrm>
              <a:off x="1438559900" y="235481100"/>
              <a:ext cx="708923675" cy="1151808288"/>
            </a:xfrm>
            <a:custGeom>
              <a:avLst/>
              <a:gdLst/>
              <a:ahLst/>
              <a:cxnLst/>
              <a:rect l="0" t="0" r="0" b="0"/>
              <a:pathLst>
                <a:path w="120000" h="120000" extrusionOk="0">
                  <a:moveTo>
                    <a:pt x="119733" y="0"/>
                  </a:moveTo>
                  <a:lnTo>
                    <a:pt x="119733" y="0"/>
                  </a:lnTo>
                  <a:lnTo>
                    <a:pt x="114678" y="3375"/>
                  </a:lnTo>
                  <a:lnTo>
                    <a:pt x="109534" y="7125"/>
                  </a:lnTo>
                  <a:lnTo>
                    <a:pt x="104301" y="11250"/>
                  </a:lnTo>
                  <a:lnTo>
                    <a:pt x="98891" y="15375"/>
                  </a:lnTo>
                  <a:lnTo>
                    <a:pt x="93392" y="20250"/>
                  </a:lnTo>
                  <a:lnTo>
                    <a:pt x="87716" y="25125"/>
                  </a:lnTo>
                  <a:lnTo>
                    <a:pt x="81951" y="30750"/>
                  </a:lnTo>
                  <a:lnTo>
                    <a:pt x="76008" y="36375"/>
                  </a:lnTo>
                  <a:lnTo>
                    <a:pt x="65277" y="47250"/>
                  </a:lnTo>
                  <a:lnTo>
                    <a:pt x="54811" y="57000"/>
                  </a:lnTo>
                  <a:lnTo>
                    <a:pt x="44789" y="66000"/>
                  </a:lnTo>
                  <a:lnTo>
                    <a:pt x="35121" y="74625"/>
                  </a:lnTo>
                  <a:lnTo>
                    <a:pt x="25898" y="82125"/>
                  </a:lnTo>
                  <a:lnTo>
                    <a:pt x="16940" y="88875"/>
                  </a:lnTo>
                  <a:lnTo>
                    <a:pt x="8337" y="95250"/>
                  </a:lnTo>
                  <a:lnTo>
                    <a:pt x="0" y="100875"/>
                  </a:lnTo>
                  <a:lnTo>
                    <a:pt x="5764" y="104250"/>
                  </a:lnTo>
                  <a:lnTo>
                    <a:pt x="11263" y="107250"/>
                  </a:lnTo>
                  <a:lnTo>
                    <a:pt x="16585" y="109875"/>
                  </a:lnTo>
                  <a:lnTo>
                    <a:pt x="21818" y="112125"/>
                  </a:lnTo>
                  <a:lnTo>
                    <a:pt x="26873" y="114375"/>
                  </a:lnTo>
                  <a:lnTo>
                    <a:pt x="31751" y="115875"/>
                  </a:lnTo>
                  <a:lnTo>
                    <a:pt x="36452" y="117375"/>
                  </a:lnTo>
                  <a:lnTo>
                    <a:pt x="41064" y="118500"/>
                  </a:lnTo>
                  <a:lnTo>
                    <a:pt x="45587" y="119250"/>
                  </a:lnTo>
                  <a:lnTo>
                    <a:pt x="49933" y="119625"/>
                  </a:lnTo>
                  <a:lnTo>
                    <a:pt x="54101" y="120000"/>
                  </a:lnTo>
                  <a:lnTo>
                    <a:pt x="58181" y="120000"/>
                  </a:lnTo>
                  <a:lnTo>
                    <a:pt x="62172" y="119625"/>
                  </a:lnTo>
                  <a:lnTo>
                    <a:pt x="66075" y="119250"/>
                  </a:lnTo>
                  <a:lnTo>
                    <a:pt x="69800" y="118500"/>
                  </a:lnTo>
                  <a:lnTo>
                    <a:pt x="73436" y="117375"/>
                  </a:lnTo>
                  <a:lnTo>
                    <a:pt x="76895" y="116250"/>
                  </a:lnTo>
                  <a:lnTo>
                    <a:pt x="80354" y="114750"/>
                  </a:lnTo>
                  <a:lnTo>
                    <a:pt x="83636" y="112875"/>
                  </a:lnTo>
                  <a:lnTo>
                    <a:pt x="86917" y="111000"/>
                  </a:lnTo>
                  <a:lnTo>
                    <a:pt x="90022" y="108750"/>
                  </a:lnTo>
                  <a:lnTo>
                    <a:pt x="93126" y="106500"/>
                  </a:lnTo>
                  <a:lnTo>
                    <a:pt x="96053" y="103875"/>
                  </a:lnTo>
                  <a:lnTo>
                    <a:pt x="98980" y="101250"/>
                  </a:lnTo>
                  <a:lnTo>
                    <a:pt x="101818" y="98250"/>
                  </a:lnTo>
                  <a:lnTo>
                    <a:pt x="104567" y="95250"/>
                  </a:lnTo>
                  <a:lnTo>
                    <a:pt x="107228" y="91875"/>
                  </a:lnTo>
                  <a:lnTo>
                    <a:pt x="109889" y="88500"/>
                  </a:lnTo>
                  <a:lnTo>
                    <a:pt x="114944" y="81000"/>
                  </a:lnTo>
                  <a:lnTo>
                    <a:pt x="119822" y="73125"/>
                  </a:lnTo>
                  <a:lnTo>
                    <a:pt x="120000" y="72750"/>
                  </a:lnTo>
                  <a:lnTo>
                    <a:pt x="120000" y="0"/>
                  </a:lnTo>
                  <a:lnTo>
                    <a:pt x="119733" y="0"/>
                  </a:lnTo>
                  <a:close/>
                </a:path>
              </a:pathLst>
            </a:custGeom>
            <a:solidFill>
              <a:schemeClr val="lt2">
                <a:alpha val="2862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80" name="Shape 580"/>
            <p:cNvSpPr/>
            <p:nvPr/>
          </p:nvSpPr>
          <p:spPr>
            <a:xfrm>
              <a:off x="593635450" y="28156093"/>
              <a:ext cx="1366651611" cy="1371931549"/>
            </a:xfrm>
            <a:custGeom>
              <a:avLst/>
              <a:gdLst/>
              <a:ahLst/>
              <a:cxnLst/>
              <a:rect l="0" t="0" r="0" b="0"/>
              <a:pathLst>
                <a:path w="120000" h="120000" extrusionOk="0">
                  <a:moveTo>
                    <a:pt x="120000" y="112440"/>
                  </a:moveTo>
                  <a:lnTo>
                    <a:pt x="120000" y="112440"/>
                  </a:lnTo>
                  <a:lnTo>
                    <a:pt x="117377" y="110236"/>
                  </a:lnTo>
                  <a:lnTo>
                    <a:pt x="114662" y="108031"/>
                  </a:lnTo>
                  <a:lnTo>
                    <a:pt x="109003" y="102677"/>
                  </a:lnTo>
                  <a:lnTo>
                    <a:pt x="103021" y="96062"/>
                  </a:lnTo>
                  <a:lnTo>
                    <a:pt x="96717" y="88818"/>
                  </a:lnTo>
                  <a:lnTo>
                    <a:pt x="90046" y="80000"/>
                  </a:lnTo>
                  <a:lnTo>
                    <a:pt x="83006" y="70236"/>
                  </a:lnTo>
                  <a:lnTo>
                    <a:pt x="75598" y="58897"/>
                  </a:lnTo>
                  <a:lnTo>
                    <a:pt x="67776" y="46614"/>
                  </a:lnTo>
                  <a:lnTo>
                    <a:pt x="64693" y="41889"/>
                  </a:lnTo>
                  <a:lnTo>
                    <a:pt x="61702" y="37165"/>
                  </a:lnTo>
                  <a:lnTo>
                    <a:pt x="58803" y="33070"/>
                  </a:lnTo>
                  <a:lnTo>
                    <a:pt x="55904" y="28976"/>
                  </a:lnTo>
                  <a:lnTo>
                    <a:pt x="53098" y="25511"/>
                  </a:lnTo>
                  <a:lnTo>
                    <a:pt x="50383" y="22047"/>
                  </a:lnTo>
                  <a:lnTo>
                    <a:pt x="47714" y="18897"/>
                  </a:lnTo>
                  <a:lnTo>
                    <a:pt x="45092" y="16062"/>
                  </a:lnTo>
                  <a:lnTo>
                    <a:pt x="42561" y="13543"/>
                  </a:lnTo>
                  <a:lnTo>
                    <a:pt x="40030" y="11338"/>
                  </a:lnTo>
                  <a:lnTo>
                    <a:pt x="35245" y="7244"/>
                  </a:lnTo>
                  <a:lnTo>
                    <a:pt x="30690" y="4409"/>
                  </a:lnTo>
                  <a:lnTo>
                    <a:pt x="26411" y="2204"/>
                  </a:lnTo>
                  <a:lnTo>
                    <a:pt x="22315" y="629"/>
                  </a:lnTo>
                  <a:lnTo>
                    <a:pt x="18450" y="0"/>
                  </a:lnTo>
                  <a:lnTo>
                    <a:pt x="14815" y="0"/>
                  </a:lnTo>
                  <a:lnTo>
                    <a:pt x="11411" y="629"/>
                  </a:lnTo>
                  <a:lnTo>
                    <a:pt x="8236" y="1574"/>
                  </a:lnTo>
                  <a:lnTo>
                    <a:pt x="5291" y="3149"/>
                  </a:lnTo>
                  <a:lnTo>
                    <a:pt x="2530" y="5039"/>
                  </a:lnTo>
                  <a:lnTo>
                    <a:pt x="0" y="7559"/>
                  </a:lnTo>
                  <a:lnTo>
                    <a:pt x="3542" y="10393"/>
                  </a:lnTo>
                  <a:lnTo>
                    <a:pt x="7223" y="13543"/>
                  </a:lnTo>
                  <a:lnTo>
                    <a:pt x="11042" y="17637"/>
                  </a:lnTo>
                  <a:lnTo>
                    <a:pt x="15000" y="22047"/>
                  </a:lnTo>
                  <a:lnTo>
                    <a:pt x="19095" y="27401"/>
                  </a:lnTo>
                  <a:lnTo>
                    <a:pt x="23328" y="33070"/>
                  </a:lnTo>
                  <a:lnTo>
                    <a:pt x="27745" y="39370"/>
                  </a:lnTo>
                  <a:lnTo>
                    <a:pt x="32254" y="46614"/>
                  </a:lnTo>
                  <a:lnTo>
                    <a:pt x="40398" y="59527"/>
                  </a:lnTo>
                  <a:lnTo>
                    <a:pt x="48128" y="70866"/>
                  </a:lnTo>
                  <a:lnTo>
                    <a:pt x="55398" y="81259"/>
                  </a:lnTo>
                  <a:lnTo>
                    <a:pt x="58941" y="85669"/>
                  </a:lnTo>
                  <a:lnTo>
                    <a:pt x="62300" y="90078"/>
                  </a:lnTo>
                  <a:lnTo>
                    <a:pt x="65613" y="94173"/>
                  </a:lnTo>
                  <a:lnTo>
                    <a:pt x="68834" y="97637"/>
                  </a:lnTo>
                  <a:lnTo>
                    <a:pt x="71963" y="101102"/>
                  </a:lnTo>
                  <a:lnTo>
                    <a:pt x="75000" y="104251"/>
                  </a:lnTo>
                  <a:lnTo>
                    <a:pt x="77944" y="106771"/>
                  </a:lnTo>
                  <a:lnTo>
                    <a:pt x="80797" y="109291"/>
                  </a:lnTo>
                  <a:lnTo>
                    <a:pt x="83558" y="111496"/>
                  </a:lnTo>
                  <a:lnTo>
                    <a:pt x="86273" y="113700"/>
                  </a:lnTo>
                  <a:lnTo>
                    <a:pt x="88895" y="115275"/>
                  </a:lnTo>
                  <a:lnTo>
                    <a:pt x="91426" y="116535"/>
                  </a:lnTo>
                  <a:lnTo>
                    <a:pt x="93865" y="117795"/>
                  </a:lnTo>
                  <a:lnTo>
                    <a:pt x="96257" y="118740"/>
                  </a:lnTo>
                  <a:lnTo>
                    <a:pt x="98604" y="119370"/>
                  </a:lnTo>
                  <a:lnTo>
                    <a:pt x="100858" y="120000"/>
                  </a:lnTo>
                  <a:lnTo>
                    <a:pt x="103021" y="120000"/>
                  </a:lnTo>
                  <a:lnTo>
                    <a:pt x="105138" y="120000"/>
                  </a:lnTo>
                  <a:lnTo>
                    <a:pt x="107208" y="119685"/>
                  </a:lnTo>
                  <a:lnTo>
                    <a:pt x="109187" y="119370"/>
                  </a:lnTo>
                  <a:lnTo>
                    <a:pt x="111119" y="118740"/>
                  </a:lnTo>
                  <a:lnTo>
                    <a:pt x="113006" y="117795"/>
                  </a:lnTo>
                  <a:lnTo>
                    <a:pt x="114846" y="116535"/>
                  </a:lnTo>
                  <a:lnTo>
                    <a:pt x="116595" y="115275"/>
                  </a:lnTo>
                  <a:lnTo>
                    <a:pt x="118343" y="114015"/>
                  </a:lnTo>
                  <a:lnTo>
                    <a:pt x="120000" y="112440"/>
                  </a:lnTo>
                  <a:close/>
                </a:path>
              </a:pathLst>
            </a:custGeom>
            <a:solidFill>
              <a:schemeClr val="lt2">
                <a:alpha val="39607"/>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81" name="Shape 581"/>
            <p:cNvSpPr/>
            <p:nvPr/>
          </p:nvSpPr>
          <p:spPr>
            <a:xfrm>
              <a:off x="645222000" y="46072987"/>
              <a:ext cx="1347502075" cy="1251632446"/>
            </a:xfrm>
            <a:custGeom>
              <a:avLst/>
              <a:gdLst/>
              <a:ahLst/>
              <a:cxnLst/>
              <a:rect l="0" t="0" r="0" b="0"/>
              <a:pathLst>
                <a:path w="120000" h="120000" extrusionOk="0">
                  <a:moveTo>
                    <a:pt x="0" y="12103"/>
                  </a:moveTo>
                  <a:lnTo>
                    <a:pt x="0" y="12103"/>
                  </a:lnTo>
                  <a:lnTo>
                    <a:pt x="419" y="11412"/>
                  </a:lnTo>
                  <a:lnTo>
                    <a:pt x="1679" y="9682"/>
                  </a:lnTo>
                  <a:lnTo>
                    <a:pt x="3825" y="7262"/>
                  </a:lnTo>
                  <a:lnTo>
                    <a:pt x="5225" y="5878"/>
                  </a:lnTo>
                  <a:lnTo>
                    <a:pt x="6858" y="4495"/>
                  </a:lnTo>
                  <a:lnTo>
                    <a:pt x="8678" y="3458"/>
                  </a:lnTo>
                  <a:lnTo>
                    <a:pt x="10777" y="2420"/>
                  </a:lnTo>
                  <a:lnTo>
                    <a:pt x="13063" y="1383"/>
                  </a:lnTo>
                  <a:lnTo>
                    <a:pt x="15629" y="691"/>
                  </a:lnTo>
                  <a:lnTo>
                    <a:pt x="18429" y="345"/>
                  </a:lnTo>
                  <a:lnTo>
                    <a:pt x="21461" y="0"/>
                  </a:lnTo>
                  <a:lnTo>
                    <a:pt x="24727" y="345"/>
                  </a:lnTo>
                  <a:lnTo>
                    <a:pt x="28227" y="1037"/>
                  </a:lnTo>
                  <a:lnTo>
                    <a:pt x="32006" y="2420"/>
                  </a:lnTo>
                  <a:lnTo>
                    <a:pt x="36018" y="4149"/>
                  </a:lnTo>
                  <a:lnTo>
                    <a:pt x="40264" y="6916"/>
                  </a:lnTo>
                  <a:lnTo>
                    <a:pt x="44790" y="10028"/>
                  </a:lnTo>
                  <a:lnTo>
                    <a:pt x="49595" y="13832"/>
                  </a:lnTo>
                  <a:lnTo>
                    <a:pt x="54634" y="18328"/>
                  </a:lnTo>
                  <a:lnTo>
                    <a:pt x="59953" y="23861"/>
                  </a:lnTo>
                  <a:lnTo>
                    <a:pt x="65505" y="30086"/>
                  </a:lnTo>
                  <a:lnTo>
                    <a:pt x="71337" y="37348"/>
                  </a:lnTo>
                  <a:lnTo>
                    <a:pt x="77449" y="45994"/>
                  </a:lnTo>
                  <a:lnTo>
                    <a:pt x="83841" y="55331"/>
                  </a:lnTo>
                  <a:lnTo>
                    <a:pt x="90513" y="65706"/>
                  </a:lnTo>
                  <a:lnTo>
                    <a:pt x="97465" y="77463"/>
                  </a:lnTo>
                  <a:lnTo>
                    <a:pt x="104696" y="90259"/>
                  </a:lnTo>
                  <a:lnTo>
                    <a:pt x="112208" y="104438"/>
                  </a:lnTo>
                  <a:lnTo>
                    <a:pt x="120000" y="12000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82" name="Shape 582"/>
            <p:cNvSpPr/>
            <p:nvPr/>
          </p:nvSpPr>
          <p:spPr>
            <a:xfrm>
              <a:off x="1330697300" y="25595721"/>
              <a:ext cx="815223175" cy="1051985504"/>
            </a:xfrm>
            <a:custGeom>
              <a:avLst/>
              <a:gdLst/>
              <a:ahLst/>
              <a:cxnLst/>
              <a:rect l="0" t="0" r="0" b="0"/>
              <a:pathLst>
                <a:path w="120000" h="120000" extrusionOk="0">
                  <a:moveTo>
                    <a:pt x="0" y="119999"/>
                  </a:moveTo>
                  <a:lnTo>
                    <a:pt x="0" y="119999"/>
                  </a:lnTo>
                  <a:lnTo>
                    <a:pt x="3470" y="115068"/>
                  </a:lnTo>
                  <a:lnTo>
                    <a:pt x="12956" y="102328"/>
                  </a:lnTo>
                  <a:lnTo>
                    <a:pt x="19511" y="93698"/>
                  </a:lnTo>
                  <a:lnTo>
                    <a:pt x="27069" y="84246"/>
                  </a:lnTo>
                  <a:lnTo>
                    <a:pt x="35475" y="73972"/>
                  </a:lnTo>
                  <a:lnTo>
                    <a:pt x="44498" y="62876"/>
                  </a:lnTo>
                  <a:lnTo>
                    <a:pt x="54061" y="52191"/>
                  </a:lnTo>
                  <a:lnTo>
                    <a:pt x="63856" y="41506"/>
                  </a:lnTo>
                  <a:lnTo>
                    <a:pt x="73881" y="31643"/>
                  </a:lnTo>
                  <a:lnTo>
                    <a:pt x="83830" y="22191"/>
                  </a:lnTo>
                  <a:lnTo>
                    <a:pt x="88766" y="18082"/>
                  </a:lnTo>
                  <a:lnTo>
                    <a:pt x="93547" y="13972"/>
                  </a:lnTo>
                  <a:lnTo>
                    <a:pt x="98329" y="10684"/>
                  </a:lnTo>
                  <a:lnTo>
                    <a:pt x="102956" y="7397"/>
                  </a:lnTo>
                  <a:lnTo>
                    <a:pt x="107506" y="4931"/>
                  </a:lnTo>
                  <a:lnTo>
                    <a:pt x="111825" y="2876"/>
                  </a:lnTo>
                  <a:lnTo>
                    <a:pt x="115989" y="1232"/>
                  </a:lnTo>
                  <a:lnTo>
                    <a:pt x="120000" y="0"/>
                  </a:lnTo>
                </a:path>
              </a:pathLst>
            </a:custGeom>
            <a:noFill/>
            <a:ln w="9525" cap="flat" cmpd="sng">
              <a:solidFill>
                <a:srgbClr val="FFFFFF"/>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583" name="Shape 583"/>
            <p:cNvSpPr/>
            <p:nvPr/>
          </p:nvSpPr>
          <p:spPr>
            <a:xfrm>
              <a:off x="0" y="0"/>
              <a:ext cx="2147483642" cy="2147483642"/>
            </a:xfrm>
            <a:custGeom>
              <a:avLst/>
              <a:gdLst/>
              <a:ahLst/>
              <a:cxnLst/>
              <a:rect l="0" t="0" r="0" b="0"/>
              <a:pathLst>
                <a:path w="120000" h="120000" extrusionOk="0">
                  <a:moveTo>
                    <a:pt x="119941" y="51543"/>
                  </a:moveTo>
                  <a:lnTo>
                    <a:pt x="119941" y="51543"/>
                  </a:lnTo>
                  <a:lnTo>
                    <a:pt x="118828" y="54563"/>
                  </a:lnTo>
                  <a:lnTo>
                    <a:pt x="117715" y="57382"/>
                  </a:lnTo>
                  <a:lnTo>
                    <a:pt x="116544" y="60000"/>
                  </a:lnTo>
                  <a:lnTo>
                    <a:pt x="115344" y="62416"/>
                  </a:lnTo>
                  <a:lnTo>
                    <a:pt x="114114" y="64832"/>
                  </a:lnTo>
                  <a:lnTo>
                    <a:pt x="112825" y="67046"/>
                  </a:lnTo>
                  <a:lnTo>
                    <a:pt x="111508" y="68859"/>
                  </a:lnTo>
                  <a:lnTo>
                    <a:pt x="110131" y="70671"/>
                  </a:lnTo>
                  <a:lnTo>
                    <a:pt x="108696" y="72281"/>
                  </a:lnTo>
                  <a:lnTo>
                    <a:pt x="107203" y="73489"/>
                  </a:lnTo>
                  <a:lnTo>
                    <a:pt x="105651" y="74697"/>
                  </a:lnTo>
                  <a:lnTo>
                    <a:pt x="104040" y="75503"/>
                  </a:lnTo>
                  <a:lnTo>
                    <a:pt x="102371" y="76308"/>
                  </a:lnTo>
                  <a:lnTo>
                    <a:pt x="100614" y="76711"/>
                  </a:lnTo>
                  <a:lnTo>
                    <a:pt x="98799" y="76711"/>
                  </a:lnTo>
                  <a:lnTo>
                    <a:pt x="96896" y="76510"/>
                  </a:lnTo>
                  <a:lnTo>
                    <a:pt x="94904" y="76107"/>
                  </a:lnTo>
                  <a:lnTo>
                    <a:pt x="92855" y="75503"/>
                  </a:lnTo>
                  <a:lnTo>
                    <a:pt x="90717" y="74496"/>
                  </a:lnTo>
                  <a:lnTo>
                    <a:pt x="88462" y="73087"/>
                  </a:lnTo>
                  <a:lnTo>
                    <a:pt x="86120" y="71476"/>
                  </a:lnTo>
                  <a:lnTo>
                    <a:pt x="83689" y="69463"/>
                  </a:lnTo>
                  <a:lnTo>
                    <a:pt x="81171" y="67248"/>
                  </a:lnTo>
                  <a:lnTo>
                    <a:pt x="78535" y="64630"/>
                  </a:lnTo>
                  <a:lnTo>
                    <a:pt x="75783" y="61610"/>
                  </a:lnTo>
                  <a:lnTo>
                    <a:pt x="72942" y="58187"/>
                  </a:lnTo>
                  <a:lnTo>
                    <a:pt x="69956" y="54362"/>
                  </a:lnTo>
                  <a:lnTo>
                    <a:pt x="66881" y="50335"/>
                  </a:lnTo>
                  <a:lnTo>
                    <a:pt x="63660" y="45704"/>
                  </a:lnTo>
                  <a:lnTo>
                    <a:pt x="60351" y="40872"/>
                  </a:lnTo>
                  <a:lnTo>
                    <a:pt x="56896" y="35637"/>
                  </a:lnTo>
                  <a:lnTo>
                    <a:pt x="53294" y="29798"/>
                  </a:lnTo>
                  <a:lnTo>
                    <a:pt x="49721" y="24161"/>
                  </a:lnTo>
                  <a:lnTo>
                    <a:pt x="46266" y="19328"/>
                  </a:lnTo>
                  <a:lnTo>
                    <a:pt x="42957" y="14899"/>
                  </a:lnTo>
                  <a:lnTo>
                    <a:pt x="39795" y="11275"/>
                  </a:lnTo>
                  <a:lnTo>
                    <a:pt x="36778" y="8255"/>
                  </a:lnTo>
                  <a:lnTo>
                    <a:pt x="33879" y="5637"/>
                  </a:lnTo>
                  <a:lnTo>
                    <a:pt x="31127" y="3624"/>
                  </a:lnTo>
                  <a:lnTo>
                    <a:pt x="28521" y="2013"/>
                  </a:lnTo>
                  <a:lnTo>
                    <a:pt x="26002" y="1006"/>
                  </a:lnTo>
                  <a:lnTo>
                    <a:pt x="23660" y="201"/>
                  </a:lnTo>
                  <a:lnTo>
                    <a:pt x="21405" y="0"/>
                  </a:lnTo>
                  <a:lnTo>
                    <a:pt x="19297" y="0"/>
                  </a:lnTo>
                  <a:lnTo>
                    <a:pt x="17306" y="402"/>
                  </a:lnTo>
                  <a:lnTo>
                    <a:pt x="15431" y="1006"/>
                  </a:lnTo>
                  <a:lnTo>
                    <a:pt x="13674" y="2013"/>
                  </a:lnTo>
                  <a:lnTo>
                    <a:pt x="12035" y="3020"/>
                  </a:lnTo>
                  <a:lnTo>
                    <a:pt x="10483" y="4429"/>
                  </a:lnTo>
                  <a:lnTo>
                    <a:pt x="9077" y="5838"/>
                  </a:lnTo>
                  <a:lnTo>
                    <a:pt x="7759" y="7449"/>
                  </a:lnTo>
                  <a:lnTo>
                    <a:pt x="6588" y="9261"/>
                  </a:lnTo>
                  <a:lnTo>
                    <a:pt x="5475" y="10872"/>
                  </a:lnTo>
                  <a:lnTo>
                    <a:pt x="4509" y="12684"/>
                  </a:lnTo>
                  <a:lnTo>
                    <a:pt x="3631" y="14496"/>
                  </a:lnTo>
                  <a:lnTo>
                    <a:pt x="2840" y="16107"/>
                  </a:lnTo>
                  <a:lnTo>
                    <a:pt x="2166" y="17718"/>
                  </a:lnTo>
                  <a:lnTo>
                    <a:pt x="1581" y="19328"/>
                  </a:lnTo>
                  <a:lnTo>
                    <a:pt x="702" y="21744"/>
                  </a:lnTo>
                  <a:lnTo>
                    <a:pt x="175" y="23557"/>
                  </a:lnTo>
                  <a:lnTo>
                    <a:pt x="0" y="24161"/>
                  </a:lnTo>
                  <a:lnTo>
                    <a:pt x="0" y="120000"/>
                  </a:lnTo>
                  <a:lnTo>
                    <a:pt x="119941" y="120000"/>
                  </a:lnTo>
                  <a:lnTo>
                    <a:pt x="120000" y="119395"/>
                  </a:lnTo>
                  <a:lnTo>
                    <a:pt x="120000" y="51342"/>
                  </a:lnTo>
                  <a:lnTo>
                    <a:pt x="119941" y="51543"/>
                  </a:lnTo>
                  <a:close/>
                </a:path>
              </a:pathLst>
            </a:cu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sp>
        <p:nvSpPr>
          <p:cNvPr id="584" name="Shape 584"/>
          <p:cNvSpPr txBox="1">
            <a:spLocks noGrp="1"/>
          </p:cNvSpPr>
          <p:nvPr>
            <p:ph type="title"/>
          </p:nvPr>
        </p:nvSpPr>
        <p:spPr>
          <a:xfrm>
            <a:off x="457200" y="338137"/>
            <a:ext cx="8229600" cy="1252498"/>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FFFFFF"/>
              </a:buClr>
              <a:buFont typeface="Galdeano"/>
              <a:buNone/>
              <a:defRPr sz="4400" b="0" i="0" u="none" strike="noStrike" cap="none" baseline="0">
                <a:solidFill>
                  <a:srgbClr val="FFFFFF"/>
                </a:solidFill>
                <a:latin typeface="Galdeano"/>
                <a:ea typeface="Galdeano"/>
                <a:cs typeface="Galdeano"/>
                <a:sym typeface="Galdeano"/>
                <a:rtl val="0"/>
              </a:defRPr>
            </a:lvl1pPr>
            <a:lvl2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2pPr>
            <a:lvl3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3pPr>
            <a:lvl4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4pPr>
            <a:lvl5pPr marL="0" marR="0" indent="0" algn="ctr" rtl="0">
              <a:spcBef>
                <a:spcPts val="0"/>
              </a:spcBef>
              <a:spcAft>
                <a:spcPts val="0"/>
              </a:spcAft>
              <a:defRPr sz="4400" b="0" i="0" u="none" strike="noStrike" cap="none" baseline="0">
                <a:solidFill>
                  <a:srgbClr val="FFFFFF"/>
                </a:solidFill>
                <a:latin typeface="Galdeano"/>
                <a:ea typeface="Galdeano"/>
                <a:cs typeface="Galdeano"/>
                <a:sym typeface="Galdeano"/>
              </a:defRPr>
            </a:lvl5pPr>
            <a:lvl6pPr marL="0" marR="0" indent="0" algn="l" rtl="0">
              <a:spcBef>
                <a:spcPts val="0"/>
              </a:spcBef>
              <a:defRPr sz="1800" b="0" i="0" u="none" strike="noStrike" cap="none" baseline="0">
                <a:solidFill>
                  <a:schemeClr val="dk2"/>
                </a:solidFill>
              </a:defRPr>
            </a:lvl6pPr>
            <a:lvl7pPr marL="0" marR="0" indent="0" algn="l" rtl="0">
              <a:spcBef>
                <a:spcPts val="0"/>
              </a:spcBef>
              <a:defRPr sz="1800" b="0" i="0" u="none" strike="noStrike" cap="none" baseline="0">
                <a:solidFill>
                  <a:schemeClr val="dk2"/>
                </a:solidFill>
              </a:defRPr>
            </a:lvl7pPr>
            <a:lvl8pPr marL="0" marR="0" indent="0" algn="l" rtl="0">
              <a:spcBef>
                <a:spcPts val="0"/>
              </a:spcBef>
              <a:defRPr sz="1800" b="0" i="0" u="none" strike="noStrike" cap="none" baseline="0">
                <a:solidFill>
                  <a:schemeClr val="dk2"/>
                </a:solidFill>
              </a:defRPr>
            </a:lvl8pPr>
            <a:lvl9pPr marL="0" marR="0" indent="0" algn="l" rtl="0">
              <a:spcBef>
                <a:spcPts val="0"/>
              </a:spcBef>
              <a:defRPr sz="1800" b="0" i="0" u="none" strike="noStrike" cap="none" baseline="0">
                <a:solidFill>
                  <a:schemeClr val="dk2"/>
                </a:solidFill>
              </a:defRPr>
            </a:lvl9pPr>
          </a:lstStyle>
          <a:p>
            <a:endParaRPr/>
          </a:p>
        </p:txBody>
      </p:sp>
      <p:sp>
        <p:nvSpPr>
          <p:cNvPr id="585" name="Shape 585"/>
          <p:cNvSpPr txBox="1">
            <a:spLocks noGrp="1"/>
          </p:cNvSpPr>
          <p:nvPr>
            <p:ph type="body" idx="1"/>
          </p:nvPr>
        </p:nvSpPr>
        <p:spPr>
          <a:xfrm>
            <a:off x="871537" y="2674935"/>
            <a:ext cx="7408799" cy="3451200"/>
          </a:xfrm>
          <a:prstGeom prst="rect">
            <a:avLst/>
          </a:prstGeom>
          <a:noFill/>
          <a:ln>
            <a:noFill/>
          </a:ln>
        </p:spPr>
        <p:txBody>
          <a:bodyPr lIns="91425" tIns="91425" rIns="91425" bIns="91425" anchor="t" anchorCtr="0"/>
          <a:lstStyle>
            <a:lvl1pPr marL="273050" marR="0" indent="31750" algn="l" rtl="0">
              <a:lnSpc>
                <a:spcPct val="100000"/>
              </a:lnSpc>
              <a:spcBef>
                <a:spcPts val="480"/>
              </a:spcBef>
              <a:spcAft>
                <a:spcPts val="0"/>
              </a:spcAft>
              <a:buClr>
                <a:schemeClr val="accent1"/>
              </a:buClr>
              <a:buFont typeface="Noto Sans Symbols"/>
              <a:buChar char="∗"/>
              <a:defRPr sz="2400" b="0" i="0" u="none" strike="noStrike" cap="none" baseline="0">
                <a:solidFill>
                  <a:schemeClr val="dk2"/>
                </a:solidFill>
                <a:latin typeface="Galdeano"/>
                <a:ea typeface="Galdeano"/>
                <a:cs typeface="Galdeano"/>
                <a:sym typeface="Galdeano"/>
                <a:rtl val="0"/>
              </a:defRPr>
            </a:lvl1pPr>
            <a:lvl2pPr marL="576262" marR="0" indent="-4762" algn="l" rtl="0">
              <a:lnSpc>
                <a:spcPct val="100000"/>
              </a:lnSpc>
              <a:spcBef>
                <a:spcPts val="440"/>
              </a:spcBef>
              <a:spcAft>
                <a:spcPts val="0"/>
              </a:spcAft>
              <a:buClr>
                <a:schemeClr val="accent1"/>
              </a:buClr>
              <a:buFont typeface="Noto Sans Symbols"/>
              <a:buChar char="∗"/>
              <a:defRPr sz="2200" b="0" i="0" u="none" strike="noStrike" cap="none" baseline="0">
                <a:solidFill>
                  <a:schemeClr val="dk2"/>
                </a:solidFill>
                <a:latin typeface="Galdeano"/>
                <a:ea typeface="Galdeano"/>
                <a:cs typeface="Galdeano"/>
                <a:sym typeface="Galdeano"/>
                <a:rtl val="0"/>
              </a:defRPr>
            </a:lvl2pPr>
            <a:lvl3pPr marL="855662" marR="0" indent="20637" algn="l" rtl="0">
              <a:lnSpc>
                <a:spcPct val="100000"/>
              </a:lnSpc>
              <a:spcBef>
                <a:spcPts val="400"/>
              </a:spcBef>
              <a:spcAft>
                <a:spcPts val="0"/>
              </a:spcAft>
              <a:buClr>
                <a:schemeClr val="accent1"/>
              </a:buClr>
              <a:buFont typeface="Noto Sans Symbols"/>
              <a:buChar char="∗"/>
              <a:defRPr sz="2000" b="0" i="0" u="none" strike="noStrike" cap="none" baseline="0">
                <a:solidFill>
                  <a:schemeClr val="dk2"/>
                </a:solidFill>
                <a:latin typeface="Galdeano"/>
                <a:ea typeface="Galdeano"/>
                <a:cs typeface="Galdeano"/>
                <a:sym typeface="Galdeano"/>
                <a:rtl val="0"/>
              </a:defRPr>
            </a:lvl3pPr>
            <a:lvl4pPr marL="1143000" marR="0" indent="0" algn="l" rtl="0">
              <a:lnSpc>
                <a:spcPct val="100000"/>
              </a:lnSpc>
              <a:spcBef>
                <a:spcPts val="360"/>
              </a:spcBef>
              <a:spcAft>
                <a:spcPts val="0"/>
              </a:spcAft>
              <a:buClr>
                <a:schemeClr val="accent1"/>
              </a:buClr>
              <a:buFont typeface="Noto Sans Symbols"/>
              <a:buChar char="∗"/>
              <a:defRPr sz="1800" b="0" i="0" u="none" strike="noStrike" cap="none" baseline="0">
                <a:solidFill>
                  <a:schemeClr val="dk2"/>
                </a:solidFill>
                <a:latin typeface="Galdeano"/>
                <a:ea typeface="Galdeano"/>
                <a:cs typeface="Galdeano"/>
                <a:sym typeface="Galdeano"/>
                <a:rtl val="0"/>
              </a:defRPr>
            </a:lvl4pPr>
            <a:lvl5pPr marL="1462087" marR="0" indent="-26987" algn="l" rtl="0">
              <a:lnSpc>
                <a:spcPct val="100000"/>
              </a:lnSpc>
              <a:spcBef>
                <a:spcPts val="320"/>
              </a:spcBef>
              <a:spcAft>
                <a:spcPts val="0"/>
              </a:spcAft>
              <a:buClr>
                <a:schemeClr val="accent1"/>
              </a:buClr>
              <a:buFont typeface="Noto Sans Symbols"/>
              <a:buChar char="∗"/>
              <a:defRPr sz="1600" b="0" i="0" u="none" strike="noStrike" cap="none" baseline="0">
                <a:solidFill>
                  <a:schemeClr val="dk2"/>
                </a:solidFill>
                <a:latin typeface="Galdeano"/>
                <a:ea typeface="Galdeano"/>
                <a:cs typeface="Galdeano"/>
                <a:sym typeface="Galdeano"/>
                <a:rtl val="0"/>
              </a:defRPr>
            </a:lvl5pPr>
            <a:lvl6pPr marL="1783079" marR="0" indent="-55878"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6pPr>
            <a:lvl7pPr marL="2103120" marR="0" indent="-5842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7pPr>
            <a:lvl8pPr marL="2423160" marR="0" indent="-6096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8pPr>
            <a:lvl9pPr marL="2743200" marR="0" indent="-50800" algn="l" rtl="0">
              <a:lnSpc>
                <a:spcPct val="100000"/>
              </a:lnSpc>
              <a:spcBef>
                <a:spcPts val="384"/>
              </a:spcBef>
              <a:spcAft>
                <a:spcPts val="0"/>
              </a:spcAft>
              <a:buClr>
                <a:schemeClr val="accent1"/>
              </a:buClr>
              <a:buFont typeface="Noto Sans Symbols"/>
              <a:buChar char="∗"/>
              <a:defRPr sz="1400" b="0" i="0" u="none" strike="noStrike" cap="none" baseline="0">
                <a:solidFill>
                  <a:schemeClr val="dk2"/>
                </a:solidFill>
                <a:latin typeface="Galdeano"/>
                <a:ea typeface="Galdeano"/>
                <a:cs typeface="Galdeano"/>
                <a:sym typeface="Galdeano"/>
                <a:rtl val="0"/>
              </a:defRPr>
            </a:lvl9pPr>
          </a:lstStyle>
          <a:p>
            <a:endParaRPr/>
          </a:p>
        </p:txBody>
      </p:sp>
      <p:sp>
        <p:nvSpPr>
          <p:cNvPr id="586" name="Shape 586"/>
          <p:cNvSpPr txBox="1">
            <a:spLocks noGrp="1"/>
          </p:cNvSpPr>
          <p:nvPr>
            <p:ph type="dt" idx="10"/>
          </p:nvPr>
        </p:nvSpPr>
        <p:spPr>
          <a:xfrm>
            <a:off x="5164137" y="6249987"/>
            <a:ext cx="3786298" cy="36509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chemeClr val="dk2"/>
              </a:buClr>
              <a:buFont typeface="Galdeano"/>
              <a:buNone/>
              <a:defRPr sz="1000" b="0" i="0" u="none" strike="noStrike" cap="none" baseline="0">
                <a:solidFill>
                  <a:schemeClr val="dk2"/>
                </a:solidFill>
                <a:latin typeface="Galdeano"/>
                <a:ea typeface="Galdeano"/>
                <a:cs typeface="Galdeano"/>
                <a:sym typeface="Galdeano"/>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87" name="Shape 587"/>
          <p:cNvSpPr txBox="1">
            <a:spLocks noGrp="1"/>
          </p:cNvSpPr>
          <p:nvPr>
            <p:ph type="ftr" idx="11"/>
          </p:nvPr>
        </p:nvSpPr>
        <p:spPr>
          <a:xfrm>
            <a:off x="193675" y="6249987"/>
            <a:ext cx="3786298" cy="365099"/>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1pPr>
            <a:lvl2pPr marL="4572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2pPr>
            <a:lvl3pPr marL="914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3pPr>
            <a:lvl4pPr marL="13716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4pPr>
            <a:lvl5pPr marL="1828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5pPr>
            <a:lvl6pPr marL="2286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6pPr>
            <a:lvl7pPr marL="32004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7pPr>
            <a:lvl8pPr marL="45720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8pPr>
            <a:lvl9pPr marL="6400800" marR="0" indent="0" algn="l" rtl="0">
              <a:lnSpc>
                <a:spcPct val="100000"/>
              </a:lnSpc>
              <a:spcBef>
                <a:spcPts val="0"/>
              </a:spcBef>
              <a:spcAft>
                <a:spcPts val="0"/>
              </a:spcAft>
              <a:buClr>
                <a:schemeClr val="dk1"/>
              </a:buClr>
              <a:buFont typeface="Arial"/>
              <a:buNone/>
              <a:defRPr sz="1800" b="0" i="0" u="none" strike="noStrike" cap="none" baseline="0">
                <a:solidFill>
                  <a:schemeClr val="dk1"/>
                </a:solidFill>
                <a:latin typeface="Arial"/>
                <a:ea typeface="Arial"/>
                <a:cs typeface="Arial"/>
                <a:sym typeface="Arial"/>
                <a:rtl val="0"/>
              </a:defRPr>
            </a:lvl9pPr>
          </a:lstStyle>
          <a:p>
            <a:endParaRPr/>
          </a:p>
        </p:txBody>
      </p:sp>
      <p:sp>
        <p:nvSpPr>
          <p:cNvPr id="588" name="Shape 588"/>
          <p:cNvSpPr txBox="1">
            <a:spLocks noGrp="1"/>
          </p:cNvSpPr>
          <p:nvPr>
            <p:ph type="sldNum" idx="12"/>
          </p:nvPr>
        </p:nvSpPr>
        <p:spPr>
          <a:xfrm>
            <a:off x="3990975" y="6249987"/>
            <a:ext cx="1161900" cy="3650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Galdeano"/>
              <a:buNone/>
            </a:pPr>
            <a:fld id="{00000000-1234-1234-1234-123412341234}" type="slidenum">
              <a:rPr lang="en-US" sz="1000" b="0" i="0" u="none" strike="noStrike" cap="none" baseline="0">
                <a:solidFill>
                  <a:schemeClr val="dk2"/>
                </a:solidFill>
                <a:latin typeface="Galdeano"/>
                <a:ea typeface="Galdeano"/>
                <a:cs typeface="Galdeano"/>
                <a:sym typeface="Galdeano"/>
                <a:rtl val="0"/>
              </a:rPr>
              <a:t>‹#›</a:t>
            </a:fld>
            <a:endParaRPr lang="en-US" sz="1000" b="0" i="0" u="none" strike="noStrike" cap="none" baseline="0">
              <a:solidFill>
                <a:schemeClr val="dk2"/>
              </a:solidFill>
              <a:latin typeface="Galdeano"/>
              <a:ea typeface="Galdeano"/>
              <a:cs typeface="Galdeano"/>
              <a:sym typeface="Galdeano"/>
              <a:rtl val="0"/>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685800" y="1600200"/>
            <a:ext cx="7772400" cy="17795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900" b="1" i="1" u="none" strike="noStrike" cap="none" baseline="0">
                <a:solidFill>
                  <a:schemeClr val="dk1"/>
                </a:solidFill>
                <a:latin typeface="Galdeano"/>
                <a:ea typeface="Galdeano"/>
                <a:cs typeface="Galdeano"/>
                <a:sym typeface="Galdeano"/>
                <a:rtl val="0"/>
              </a:rPr>
              <a:t>San Francisco Fire Department </a:t>
            </a:r>
            <a:br>
              <a:rPr lang="en-US" sz="4900" b="1" i="1" u="none" strike="noStrike" cap="none" baseline="0">
                <a:solidFill>
                  <a:schemeClr val="dk1"/>
                </a:solidFill>
                <a:latin typeface="Galdeano"/>
                <a:ea typeface="Galdeano"/>
                <a:cs typeface="Galdeano"/>
                <a:sym typeface="Galdeano"/>
                <a:rtl val="0"/>
              </a:rPr>
            </a:br>
            <a:r>
              <a:rPr lang="en-US" sz="4900" b="1" i="1" u="none" strike="noStrike" cap="none" baseline="0">
                <a:solidFill>
                  <a:schemeClr val="dk1"/>
                </a:solidFill>
                <a:latin typeface="Galdeano"/>
                <a:ea typeface="Galdeano"/>
                <a:cs typeface="Galdeano"/>
                <a:sym typeface="Galdeano"/>
                <a:rtl val="0"/>
              </a:rPr>
              <a:t>Chief Joanne Hayes-White</a:t>
            </a:r>
          </a:p>
        </p:txBody>
      </p:sp>
      <p:sp>
        <p:nvSpPr>
          <p:cNvPr id="25" name="Shape 25"/>
          <p:cNvSpPr txBox="1">
            <a:spLocks noGrp="1"/>
          </p:cNvSpPr>
          <p:nvPr>
            <p:ph type="subTitle" idx="1"/>
          </p:nvPr>
        </p:nvSpPr>
        <p:spPr>
          <a:xfrm>
            <a:off x="1371600" y="3556000"/>
            <a:ext cx="6400799" cy="14731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Font typeface="Noto Sans Symbols"/>
              <a:buNone/>
            </a:pPr>
            <a:endParaRPr sz="2000" b="0" i="0" u="none" strike="noStrike" cap="none" baseline="0">
              <a:solidFill>
                <a:srgbClr val="FFFFFF"/>
              </a:solidFill>
              <a:latin typeface="Galdeano"/>
              <a:ea typeface="Galdeano"/>
              <a:cs typeface="Galdeano"/>
              <a:sym typeface="Galdeano"/>
              <a:rtl val="0"/>
            </a:endParaRPr>
          </a:p>
        </p:txBody>
      </p:sp>
      <p:pic>
        <p:nvPicPr>
          <p:cNvPr id="26" name="Shape 26"/>
          <p:cNvPicPr preferRelativeResize="0"/>
          <p:nvPr/>
        </p:nvPicPr>
        <p:blipFill rotWithShape="1">
          <a:blip r:embed="rId3">
            <a:alphaModFix/>
          </a:blip>
          <a:srcRect/>
          <a:stretch/>
        </p:blipFill>
        <p:spPr>
          <a:xfrm>
            <a:off x="3124200" y="3379787"/>
            <a:ext cx="2666998" cy="23622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152400"/>
            <a:ext cx="8229600" cy="143827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New members wishing to become surf rescue swimmers must pass the SURF RESCUE COURSE held annually in early May. </a:t>
            </a:r>
          </a:p>
          <a:p>
            <a:pPr marL="0" marR="0" lvl="0" indent="0" algn="ctr"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(The week long course starts in a pool and ends at Ocean Beach)</a:t>
            </a:r>
          </a:p>
        </p:txBody>
      </p:sp>
      <p:pic>
        <p:nvPicPr>
          <p:cNvPr id="203" name="Shape 203"/>
          <p:cNvPicPr preferRelativeResize="0">
            <a:picLocks noGrp="1"/>
          </p:cNvPicPr>
          <p:nvPr>
            <p:ph type="body" idx="1"/>
          </p:nvPr>
        </p:nvPicPr>
        <p:blipFill rotWithShape="1">
          <a:blip r:embed="rId3">
            <a:alphaModFix/>
          </a:blip>
          <a:srcRect/>
          <a:stretch/>
        </p:blipFill>
        <p:spPr>
          <a:xfrm>
            <a:off x="609600" y="1905000"/>
            <a:ext cx="4038598" cy="4800600"/>
          </a:xfrm>
          <a:prstGeom prst="rect">
            <a:avLst/>
          </a:prstGeom>
          <a:noFill/>
          <a:ln>
            <a:noFill/>
          </a:ln>
        </p:spPr>
      </p:pic>
      <p:pic>
        <p:nvPicPr>
          <p:cNvPr id="204" name="Shape 204"/>
          <p:cNvPicPr preferRelativeResize="0">
            <a:picLocks noGrp="1"/>
          </p:cNvPicPr>
          <p:nvPr>
            <p:ph type="body" idx="2"/>
          </p:nvPr>
        </p:nvPicPr>
        <p:blipFill rotWithShape="1">
          <a:blip r:embed="rId4">
            <a:alphaModFix/>
          </a:blip>
          <a:srcRect/>
          <a:stretch/>
        </p:blipFill>
        <p:spPr>
          <a:xfrm>
            <a:off x="4953000" y="1905000"/>
            <a:ext cx="3657600" cy="48006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265004"/>
            <a:ext cx="8229600" cy="2325600"/>
          </a:xfrm>
          <a:prstGeom prst="rect">
            <a:avLst/>
          </a:prstGeom>
          <a:noFill/>
          <a:ln>
            <a:noFill/>
          </a:ln>
        </p:spPr>
        <p:txBody>
          <a:bodyPr lIns="91425" tIns="91425" rIns="91425" bIns="91425" anchor="ctr" anchorCtr="0">
            <a:noAutofit/>
          </a:bodyPr>
          <a:lstStyle/>
          <a:p>
            <a:pPr marL="0" marR="0" lvl="0" indent="0" rtl="0">
              <a:lnSpc>
                <a:spcPct val="100000"/>
              </a:lnSpc>
              <a:spcBef>
                <a:spcPts val="0"/>
              </a:spcBef>
              <a:spcAft>
                <a:spcPts val="0"/>
              </a:spcAft>
              <a:buClr>
                <a:srgbClr val="000000"/>
              </a:buClr>
              <a:buSzPct val="25000"/>
              <a:buFont typeface="Galdeano"/>
              <a:buNone/>
            </a:pPr>
            <a:r>
              <a:rPr lang="en-US" sz="2400" b="1" i="1" u="none" strike="noStrike" cap="none" baseline="0" dirty="0">
                <a:solidFill>
                  <a:srgbClr val="000000"/>
                </a:solidFill>
                <a:latin typeface="Galdeano"/>
                <a:ea typeface="Galdeano"/>
                <a:cs typeface="Galdeano"/>
                <a:sym typeface="Galdeano"/>
                <a:rtl val="0"/>
              </a:rPr>
              <a:t>The SURF RESCUE COURSE consist of-</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smtClean="0">
                <a:solidFill>
                  <a:srgbClr val="000000"/>
                </a:solidFill>
                <a:latin typeface="Galdeano"/>
                <a:ea typeface="Galdeano"/>
                <a:cs typeface="Galdeano"/>
                <a:sym typeface="Galdeano"/>
                <a:rtl val="0"/>
              </a:rPr>
              <a:t>Qualifying </a:t>
            </a:r>
            <a:r>
              <a:rPr lang="en-US" sz="1800" b="1" i="1" u="none" strike="noStrike" cap="none" baseline="0" dirty="0">
                <a:solidFill>
                  <a:srgbClr val="000000"/>
                </a:solidFill>
                <a:latin typeface="Galdeano"/>
                <a:ea typeface="Galdeano"/>
                <a:cs typeface="Galdeano"/>
                <a:sym typeface="Galdeano"/>
                <a:rtl val="0"/>
              </a:rPr>
              <a:t>400 </a:t>
            </a:r>
            <a:r>
              <a:rPr lang="en-US" sz="1800" b="1" i="1" u="none" strike="noStrike" cap="none" baseline="0" dirty="0" smtClean="0">
                <a:solidFill>
                  <a:srgbClr val="000000"/>
                </a:solidFill>
                <a:latin typeface="Galdeano"/>
                <a:ea typeface="Galdeano"/>
                <a:cs typeface="Galdeano"/>
                <a:sym typeface="Galdeano"/>
                <a:rtl val="0"/>
              </a:rPr>
              <a:t>yard </a:t>
            </a:r>
            <a:r>
              <a:rPr lang="en-US" sz="1800" b="1" i="1" u="none" strike="noStrike" cap="none" baseline="0" dirty="0">
                <a:solidFill>
                  <a:srgbClr val="000000"/>
                </a:solidFill>
                <a:latin typeface="Galdeano"/>
                <a:ea typeface="Galdeano"/>
                <a:cs typeface="Galdeano"/>
                <a:sym typeface="Galdeano"/>
                <a:rtl val="0"/>
              </a:rPr>
              <a:t>swim in 10 minutes (pool)</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a:solidFill>
                  <a:srgbClr val="000000"/>
                </a:solidFill>
                <a:latin typeface="Galdeano"/>
                <a:ea typeface="Galdeano"/>
                <a:cs typeface="Galdeano"/>
                <a:sym typeface="Galdeano"/>
                <a:rtl val="0"/>
              </a:rPr>
              <a:t>Complete an open water swim at Aquatic Park</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a:solidFill>
                  <a:srgbClr val="000000"/>
                </a:solidFill>
                <a:latin typeface="Galdeano"/>
                <a:ea typeface="Galdeano"/>
                <a:cs typeface="Galdeano"/>
                <a:sym typeface="Galdeano"/>
                <a:rtl val="0"/>
              </a:rPr>
              <a:t>Perform Rescue Techniques at China Beach</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a:solidFill>
                  <a:srgbClr val="000000"/>
                </a:solidFill>
                <a:latin typeface="Galdeano"/>
                <a:ea typeface="Galdeano"/>
                <a:cs typeface="Galdeano"/>
                <a:sym typeface="Galdeano"/>
                <a:rtl val="0"/>
              </a:rPr>
              <a:t>Learning how to read tides, rip currents, bay currents, and waves</a:t>
            </a:r>
          </a:p>
          <a:p>
            <a:pPr marL="457200" marR="0" lvl="0" indent="-342900" algn="l" rtl="0">
              <a:lnSpc>
                <a:spcPct val="100000"/>
              </a:lnSpc>
              <a:spcBef>
                <a:spcPts val="0"/>
              </a:spcBef>
              <a:spcAft>
                <a:spcPts val="0"/>
              </a:spcAft>
              <a:buClr>
                <a:schemeClr val="dk1"/>
              </a:buClr>
              <a:buSzPct val="100000"/>
              <a:buFont typeface="Galdeano"/>
              <a:buChar char="-"/>
            </a:pPr>
            <a:r>
              <a:rPr lang="en-US" sz="1800" b="1" i="1" u="none" strike="noStrike" cap="none" baseline="0" dirty="0">
                <a:solidFill>
                  <a:schemeClr val="dk1"/>
                </a:solidFill>
                <a:latin typeface="Galdeano"/>
                <a:ea typeface="Galdeano"/>
                <a:cs typeface="Galdeano"/>
                <a:sym typeface="Galdeano"/>
                <a:rtl val="0"/>
              </a:rPr>
              <a:t>Learning surf lifesaving techniques</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smtClean="0">
                <a:solidFill>
                  <a:srgbClr val="000000"/>
                </a:solidFill>
                <a:latin typeface="Galdeano"/>
                <a:ea typeface="Galdeano"/>
                <a:cs typeface="Galdeano"/>
                <a:sym typeface="Galdeano"/>
                <a:rtl val="0"/>
              </a:rPr>
              <a:t>Members </a:t>
            </a:r>
            <a:r>
              <a:rPr lang="en-US" sz="1800" b="1" i="1" u="none" strike="noStrike" cap="none" baseline="0" dirty="0">
                <a:solidFill>
                  <a:srgbClr val="000000"/>
                </a:solidFill>
                <a:latin typeface="Galdeano"/>
                <a:ea typeface="Galdeano"/>
                <a:cs typeface="Galdeano"/>
                <a:sym typeface="Galdeano"/>
                <a:rtl val="0"/>
              </a:rPr>
              <a:t>must perform rescues at Ocean Beach to pass </a:t>
            </a:r>
          </a:p>
          <a:p>
            <a:pPr marL="457200" marR="0" lvl="0" indent="-342900" algn="l" rtl="0">
              <a:lnSpc>
                <a:spcPct val="100000"/>
              </a:lnSpc>
              <a:spcBef>
                <a:spcPts val="0"/>
              </a:spcBef>
              <a:spcAft>
                <a:spcPts val="0"/>
              </a:spcAft>
              <a:buClr>
                <a:srgbClr val="000000"/>
              </a:buClr>
              <a:buSzPct val="100000"/>
              <a:buFont typeface="Galdeano"/>
              <a:buChar char="-"/>
            </a:pPr>
            <a:r>
              <a:rPr lang="en-US" sz="1800" b="1" i="1" u="none" strike="noStrike" cap="none" baseline="0" dirty="0">
                <a:solidFill>
                  <a:srgbClr val="000000"/>
                </a:solidFill>
                <a:latin typeface="Galdeano"/>
                <a:ea typeface="Galdeano"/>
                <a:cs typeface="Galdeano"/>
                <a:sym typeface="Galdeano"/>
                <a:rtl val="0"/>
              </a:rPr>
              <a:t>Survive the course!!!</a:t>
            </a:r>
          </a:p>
        </p:txBody>
      </p:sp>
      <p:sp>
        <p:nvSpPr>
          <p:cNvPr id="210" name="Shape 210"/>
          <p:cNvSpPr txBox="1">
            <a:spLocks noGrp="1"/>
          </p:cNvSpPr>
          <p:nvPr>
            <p:ph type="body" idx="1"/>
          </p:nvPr>
        </p:nvSpPr>
        <p:spPr>
          <a:xfrm>
            <a:off x="676654" y="2679191"/>
            <a:ext cx="3822299" cy="3447299"/>
          </a:xfrm>
          <a:prstGeom prst="rect">
            <a:avLst/>
          </a:prstGeom>
          <a:noFill/>
          <a:ln>
            <a:noFill/>
          </a:ln>
        </p:spPr>
        <p:txBody>
          <a:bodyPr lIns="91425" tIns="91425" rIns="91425" bIns="91425" anchor="t" anchorCtr="0">
            <a:noAutofit/>
          </a:bodyPr>
          <a:lstStyle/>
          <a:p>
            <a:pPr marL="273050" marR="0" lvl="0" indent="-120650" algn="l" rtl="0">
              <a:lnSpc>
                <a:spcPct val="100000"/>
              </a:lnSpc>
              <a:spcBef>
                <a:spcPts val="0"/>
              </a:spcBef>
              <a:spcAft>
                <a:spcPts val="0"/>
              </a:spcAft>
              <a:buClr>
                <a:schemeClr val="accent1"/>
              </a:buClr>
              <a:buFont typeface="Noto Sans Symbols"/>
              <a:buNone/>
            </a:pPr>
            <a:endParaRPr sz="2400" b="0" i="0" u="none" strike="noStrike" cap="none" baseline="0">
              <a:solidFill>
                <a:schemeClr val="dk2"/>
              </a:solidFill>
              <a:latin typeface="Galdeano"/>
              <a:ea typeface="Galdeano"/>
              <a:cs typeface="Galdeano"/>
              <a:sym typeface="Galdeano"/>
              <a:rtl val="0"/>
            </a:endParaRPr>
          </a:p>
        </p:txBody>
      </p:sp>
      <p:sp>
        <p:nvSpPr>
          <p:cNvPr id="211" name="Shape 211"/>
          <p:cNvSpPr txBox="1">
            <a:spLocks noGrp="1"/>
          </p:cNvSpPr>
          <p:nvPr>
            <p:ph type="body" idx="2"/>
          </p:nvPr>
        </p:nvSpPr>
        <p:spPr>
          <a:xfrm>
            <a:off x="4645151" y="2679191"/>
            <a:ext cx="3822299" cy="3447299"/>
          </a:xfrm>
          <a:prstGeom prst="rect">
            <a:avLst/>
          </a:prstGeom>
          <a:noFill/>
          <a:ln>
            <a:noFill/>
          </a:ln>
        </p:spPr>
        <p:txBody>
          <a:bodyPr lIns="91425" tIns="91425" rIns="91425" bIns="91425" anchor="t" anchorCtr="0">
            <a:noAutofit/>
          </a:bodyPr>
          <a:lstStyle/>
          <a:p>
            <a:pPr marL="273050" marR="0" lvl="0" indent="-120650" algn="l" rtl="0">
              <a:lnSpc>
                <a:spcPct val="100000"/>
              </a:lnSpc>
              <a:spcBef>
                <a:spcPts val="0"/>
              </a:spcBef>
              <a:spcAft>
                <a:spcPts val="0"/>
              </a:spcAft>
              <a:buClr>
                <a:schemeClr val="accent1"/>
              </a:buClr>
              <a:buFont typeface="Noto Sans Symbols"/>
              <a:buNone/>
            </a:pPr>
            <a:endParaRPr sz="2400" b="0" i="0" u="none" strike="noStrike" cap="none" baseline="0">
              <a:solidFill>
                <a:schemeClr val="dk2"/>
              </a:solidFill>
              <a:latin typeface="Galdeano"/>
              <a:ea typeface="Galdeano"/>
              <a:cs typeface="Galdeano"/>
              <a:sym typeface="Galdeano"/>
              <a:rtl val="0"/>
            </a:endParaRPr>
          </a:p>
        </p:txBody>
      </p:sp>
      <p:pic>
        <p:nvPicPr>
          <p:cNvPr id="212" name="Shape 212"/>
          <p:cNvPicPr preferRelativeResize="0"/>
          <p:nvPr/>
        </p:nvPicPr>
        <p:blipFill/>
        <p:spPr>
          <a:xfrm>
            <a:off x="368200" y="2679186"/>
            <a:ext cx="4130749" cy="3303524"/>
          </a:xfrm>
          <a:prstGeom prst="rect">
            <a:avLst/>
          </a:prstGeom>
          <a:solidFill>
            <a:srgbClr val="FFFFFF"/>
          </a:solidFill>
          <a:ln>
            <a:noFill/>
          </a:ln>
        </p:spPr>
      </p:pic>
      <p:pic>
        <p:nvPicPr>
          <p:cNvPr id="213" name="Shape 213"/>
          <p:cNvPicPr preferRelativeResize="0"/>
          <p:nvPr/>
        </p:nvPicPr>
        <p:blipFill/>
        <p:spPr>
          <a:xfrm>
            <a:off x="4645150" y="2856350"/>
            <a:ext cx="4222800" cy="3303599"/>
          </a:xfrm>
          <a:prstGeom prst="rect">
            <a:avLst/>
          </a:prstGeom>
          <a:solidFill>
            <a:srgbClr val="FFFFFF"/>
          </a:solidFill>
          <a:ln>
            <a:noFill/>
          </a:ln>
        </p:spPr>
      </p:pic>
      <p:sp>
        <p:nvSpPr>
          <p:cNvPr id="214" name="Shape 214"/>
          <p:cNvSpPr txBox="1"/>
          <p:nvPr/>
        </p:nvSpPr>
        <p:spPr>
          <a:xfrm>
            <a:off x="-1565503" y="2856356"/>
            <a:ext cx="1318317" cy="13183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215" name="Shape 215"/>
          <p:cNvPicPr preferRelativeResize="0"/>
          <p:nvPr/>
        </p:nvPicPr>
        <p:blipFill>
          <a:blip r:embed="rId3">
            <a:alphaModFix/>
          </a:blip>
          <a:stretch>
            <a:fillRect/>
          </a:stretch>
        </p:blipFill>
        <p:spPr>
          <a:xfrm>
            <a:off x="457200" y="2856350"/>
            <a:ext cx="4041748" cy="3303500"/>
          </a:xfrm>
          <a:prstGeom prst="rect">
            <a:avLst/>
          </a:prstGeom>
          <a:noFill/>
          <a:ln>
            <a:noFill/>
          </a:ln>
        </p:spPr>
      </p:pic>
      <p:pic>
        <p:nvPicPr>
          <p:cNvPr id="216" name="Shape 216"/>
          <p:cNvPicPr preferRelativeResize="0"/>
          <p:nvPr/>
        </p:nvPicPr>
        <p:blipFill>
          <a:blip r:embed="rId4">
            <a:alphaModFix/>
          </a:blip>
          <a:stretch>
            <a:fillRect/>
          </a:stretch>
        </p:blipFill>
        <p:spPr>
          <a:xfrm>
            <a:off x="4645150" y="2856350"/>
            <a:ext cx="4222799" cy="3620649"/>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998" y="2856349"/>
            <a:ext cx="4066847" cy="387922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047" y="2863520"/>
            <a:ext cx="4432902" cy="3879225"/>
          </a:xfrm>
          <a:prstGeom prst="rect">
            <a:avLst/>
          </a:prstGeom>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800" b="1" i="1" u="none" strike="noStrike" cap="none" baseline="0">
                <a:solidFill>
                  <a:schemeClr val="dk1"/>
                </a:solidFill>
                <a:latin typeface="Galdeano"/>
                <a:ea typeface="Galdeano"/>
                <a:cs typeface="Galdeano"/>
                <a:sym typeface="Galdeano"/>
                <a:rtl val="0"/>
              </a:rPr>
              <a:t>Surf Rescue members recertify every two years to hone lifesaving skills and stay updated with the latest surf rescue techniques and equipment.</a:t>
            </a:r>
          </a:p>
        </p:txBody>
      </p:sp>
      <p:pic>
        <p:nvPicPr>
          <p:cNvPr id="222" name="Shape 222"/>
          <p:cNvPicPr preferRelativeResize="0">
            <a:picLocks noGrp="1"/>
          </p:cNvPicPr>
          <p:nvPr>
            <p:ph type="body" idx="1"/>
          </p:nvPr>
        </p:nvPicPr>
        <p:blipFill rotWithShape="1">
          <a:blip r:embed="rId3">
            <a:alphaModFix/>
          </a:blip>
          <a:srcRect/>
          <a:stretch/>
        </p:blipFill>
        <p:spPr>
          <a:xfrm>
            <a:off x="304800" y="1828800"/>
            <a:ext cx="4340225" cy="4565650"/>
          </a:xfrm>
          <a:prstGeom prst="rect">
            <a:avLst/>
          </a:prstGeom>
          <a:noFill/>
          <a:ln>
            <a:noFill/>
          </a:ln>
        </p:spPr>
      </p:pic>
      <p:pic>
        <p:nvPicPr>
          <p:cNvPr id="223" name="Shape 223"/>
          <p:cNvPicPr preferRelativeResize="0">
            <a:picLocks noGrp="1"/>
          </p:cNvPicPr>
          <p:nvPr>
            <p:ph type="body" idx="2"/>
          </p:nvPr>
        </p:nvPicPr>
        <p:blipFill rotWithShape="1">
          <a:blip r:embed="rId4">
            <a:alphaModFix/>
          </a:blip>
          <a:srcRect/>
          <a:stretch/>
        </p:blipFill>
        <p:spPr>
          <a:xfrm>
            <a:off x="4876800" y="1828800"/>
            <a:ext cx="3962399" cy="4572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a:picLocks noGrp="1"/>
          </p:cNvPicPr>
          <p:nvPr>
            <p:ph type="body" idx="1"/>
          </p:nvPr>
        </p:nvPicPr>
        <p:blipFill rotWithShape="1">
          <a:blip r:embed="rId3">
            <a:alphaModFix/>
          </a:blip>
          <a:srcRect/>
          <a:stretch/>
        </p:blipFill>
        <p:spPr>
          <a:xfrm>
            <a:off x="381000" y="1828800"/>
            <a:ext cx="8381999" cy="4876798"/>
          </a:xfrm>
          <a:prstGeom prst="rect">
            <a:avLst/>
          </a:prstGeom>
          <a:noFill/>
          <a:ln>
            <a:noFill/>
          </a:ln>
        </p:spPr>
      </p:pic>
      <p:sp>
        <p:nvSpPr>
          <p:cNvPr id="263" name="Shape 263"/>
          <p:cNvSpPr txBox="1">
            <a:spLocks noGrp="1"/>
          </p:cNvSpPr>
          <p:nvPr>
            <p:ph type="title"/>
          </p:nvPr>
        </p:nvSpPr>
        <p:spPr>
          <a:xfrm>
            <a:off x="457200" y="338125"/>
            <a:ext cx="8229600" cy="14906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800" b="1" i="1" u="none" strike="noStrike" cap="none" baseline="0">
                <a:solidFill>
                  <a:schemeClr val="dk1"/>
                </a:solidFill>
                <a:latin typeface="Galdeano"/>
                <a:ea typeface="Galdeano"/>
                <a:cs typeface="Galdeano"/>
                <a:sym typeface="Galdeano"/>
                <a:rtl val="0"/>
              </a:rPr>
              <a:t>A single victim requires six rescue swimmers staged with the RGS - the Primary Team (2), the Intercept Team (2), the RIC Team (2). </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800600" y="337528"/>
            <a:ext cx="4114800" cy="45345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Captain Robert Styles recipient of the Sullivan Award, given for extreme bravery for saving a drowning swimmer during extreme conditions at Ocean Beach, gives instruction to seasoned surf rescue members.</a:t>
            </a:r>
          </a:p>
        </p:txBody>
      </p:sp>
      <p:sp>
        <p:nvSpPr>
          <p:cNvPr id="235" name="Shape 235"/>
          <p:cNvSpPr txBox="1">
            <a:spLocks noGrp="1"/>
          </p:cNvSpPr>
          <p:nvPr>
            <p:ph type="body" idx="1"/>
          </p:nvPr>
        </p:nvSpPr>
        <p:spPr>
          <a:xfrm>
            <a:off x="4881562" y="533400"/>
            <a:ext cx="3817937" cy="609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r>
              <a:rPr lang="en-US" sz="3200" b="1" i="1" u="none" strike="noStrike" cap="none" baseline="0">
                <a:solidFill>
                  <a:schemeClr val="dk1"/>
                </a:solidFill>
                <a:latin typeface="Galdeano"/>
                <a:ea typeface="Galdeano"/>
                <a:cs typeface="Galdeano"/>
                <a:sym typeface="Galdeano"/>
                <a:rtl val="0"/>
              </a:rPr>
              <a:t>Surf Rescue Training</a:t>
            </a:r>
          </a:p>
        </p:txBody>
      </p:sp>
      <p:pic>
        <p:nvPicPr>
          <p:cNvPr id="236" name="Shape 236"/>
          <p:cNvPicPr preferRelativeResize="0">
            <a:picLocks noGrp="1"/>
          </p:cNvPicPr>
          <p:nvPr>
            <p:ph type="pic" idx="4294967295"/>
          </p:nvPr>
        </p:nvPicPr>
        <p:blipFill rotWithShape="1">
          <a:blip r:embed="rId3">
            <a:alphaModFix/>
          </a:blip>
          <a:srcRect l="9378" r="9376"/>
          <a:stretch/>
        </p:blipFill>
        <p:spPr>
          <a:xfrm>
            <a:off x="549275" y="1116000"/>
            <a:ext cx="4290898" cy="4821600"/>
          </a:xfrm>
          <a:prstGeom prst="roundRect">
            <a:avLst>
              <a:gd name="adj" fmla="val 3924"/>
            </a:avLst>
          </a:prstGeom>
          <a:solidFill>
            <a:schemeClr val="accent1"/>
          </a:solidFill>
          <a:ln>
            <a:noFill/>
          </a:ln>
          <a:effectLst>
            <a:reflection stA="30000" endPos="30000" dist="5000" dir="5400000" sy="-100000" algn="bl" rotWithShape="0"/>
          </a:effectLst>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Shape 299"/>
          <p:cNvPicPr preferRelativeResize="0">
            <a:picLocks noGrp="1"/>
          </p:cNvPicPr>
          <p:nvPr>
            <p:ph type="body" idx="1"/>
          </p:nvPr>
        </p:nvPicPr>
        <p:blipFill rotWithShape="1">
          <a:blip r:embed="rId3">
            <a:alphaModFix/>
          </a:blip>
          <a:srcRect/>
          <a:stretch/>
        </p:blipFill>
        <p:spPr>
          <a:xfrm>
            <a:off x="457200" y="1905000"/>
            <a:ext cx="8229600" cy="4724400"/>
          </a:xfrm>
          <a:prstGeom prst="rect">
            <a:avLst/>
          </a:prstGeom>
          <a:noFill/>
          <a:ln>
            <a:noFill/>
          </a:ln>
        </p:spPr>
      </p:pic>
      <p:sp>
        <p:nvSpPr>
          <p:cNvPr id="300" name="Shape 300"/>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200" b="1" i="1" u="none" strike="noStrike" cap="none" baseline="0">
                <a:solidFill>
                  <a:schemeClr val="dk1"/>
                </a:solidFill>
                <a:latin typeface="Galdeano"/>
                <a:ea typeface="Galdeano"/>
                <a:cs typeface="Galdeano"/>
                <a:sym typeface="Galdeano"/>
                <a:rtl val="0"/>
              </a:rPr>
              <a:t>Rapid deployment of rescue swimmers and resources are key to a successful rescue.</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a:picLocks noGrp="1"/>
          </p:cNvPicPr>
          <p:nvPr>
            <p:ph type="body" idx="1"/>
          </p:nvPr>
        </p:nvPicPr>
        <p:blipFill rotWithShape="1">
          <a:blip r:embed="rId3">
            <a:alphaModFix/>
          </a:blip>
          <a:srcRect/>
          <a:stretch/>
        </p:blipFill>
        <p:spPr>
          <a:xfrm>
            <a:off x="457200" y="1828800"/>
            <a:ext cx="8235950" cy="4800600"/>
          </a:xfrm>
          <a:prstGeom prst="rect">
            <a:avLst/>
          </a:prstGeom>
          <a:noFill/>
          <a:ln>
            <a:noFill/>
          </a:ln>
        </p:spPr>
      </p:pic>
      <p:sp>
        <p:nvSpPr>
          <p:cNvPr id="242" name="Shape 242"/>
          <p:cNvSpPr txBox="1">
            <a:spLocks noGrp="1"/>
          </p:cNvSpPr>
          <p:nvPr>
            <p:ph type="title"/>
          </p:nvPr>
        </p:nvSpPr>
        <p:spPr>
          <a:xfrm>
            <a:off x="479425" y="304800"/>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800" b="1" i="1" u="none" strike="noStrike" cap="none" baseline="0">
                <a:solidFill>
                  <a:schemeClr val="dk1"/>
                </a:solidFill>
                <a:latin typeface="Galdeano"/>
                <a:ea typeface="Galdeano"/>
                <a:cs typeface="Galdeano"/>
                <a:sym typeface="Galdeano"/>
                <a:rtl val="0"/>
              </a:rPr>
              <a:t>Members spend countless hours training on becoming expert boat and rescue watercraft operators.</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a:picLocks noGrp="1"/>
          </p:cNvPicPr>
          <p:nvPr>
            <p:ph type="body" idx="1"/>
          </p:nvPr>
        </p:nvPicPr>
        <p:blipFill rotWithShape="1">
          <a:blip r:embed="rId3">
            <a:alphaModFix/>
          </a:blip>
          <a:srcRect/>
          <a:stretch/>
        </p:blipFill>
        <p:spPr>
          <a:xfrm>
            <a:off x="152400" y="1981200"/>
            <a:ext cx="8839199" cy="4572000"/>
          </a:xfrm>
          <a:prstGeom prst="rect">
            <a:avLst/>
          </a:prstGeom>
          <a:noFill/>
          <a:ln>
            <a:noFill/>
          </a:ln>
        </p:spPr>
      </p:pic>
      <p:sp>
        <p:nvSpPr>
          <p:cNvPr id="229" name="Shape 229"/>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600" b="1" i="1" u="none" strike="noStrike" cap="none" baseline="0">
                <a:solidFill>
                  <a:schemeClr val="dk1"/>
                </a:solidFill>
                <a:latin typeface="Galdeano"/>
                <a:ea typeface="Galdeano"/>
                <a:cs typeface="Galdeano"/>
                <a:sym typeface="Galdeano"/>
                <a:rtl val="0"/>
              </a:rPr>
              <a:t>Currently the SFFD Surf Rescue Program has 236 Rescue Swimmers.</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000" b="0" i="0" u="none" strike="noStrike" cap="none" baseline="0">
                <a:solidFill>
                  <a:schemeClr val="dk1"/>
                </a:solidFill>
                <a:latin typeface="Galdeano"/>
                <a:ea typeface="Galdeano"/>
                <a:cs typeface="Galdeano"/>
                <a:sym typeface="Galdeano"/>
                <a:rtl val="0"/>
              </a:rPr>
              <a:t> </a:t>
            </a:r>
            <a:r>
              <a:rPr lang="en-US" sz="3200" b="1" i="1" u="none" strike="noStrike" cap="none" baseline="0">
                <a:solidFill>
                  <a:schemeClr val="dk1"/>
                </a:solidFill>
                <a:latin typeface="Galdeano"/>
                <a:ea typeface="Galdeano"/>
                <a:cs typeface="Galdeano"/>
                <a:sym typeface="Galdeano"/>
                <a:rtl val="0"/>
              </a:rPr>
              <a:t>Proper apparatus positioning will expedite locating and extracting the victim.</a:t>
            </a:r>
          </a:p>
        </p:txBody>
      </p:sp>
      <p:sp>
        <p:nvSpPr>
          <p:cNvPr id="275" name="Shape 275"/>
          <p:cNvSpPr txBox="1">
            <a:spLocks noGrp="1"/>
          </p:cNvSpPr>
          <p:nvPr>
            <p:ph type="body" idx="1"/>
          </p:nvPr>
        </p:nvSpPr>
        <p:spPr>
          <a:xfrm>
            <a:off x="676275" y="2678110"/>
            <a:ext cx="3822700"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2800" b="1" i="1" u="none" strike="noStrike" cap="none" baseline="0">
                <a:solidFill>
                  <a:schemeClr val="dk1"/>
                </a:solidFill>
                <a:latin typeface="Galdeano"/>
                <a:ea typeface="Galdeano"/>
                <a:cs typeface="Galdeano"/>
                <a:sym typeface="Galdeano"/>
                <a:rtl val="0"/>
              </a:rPr>
              <a:t>CR1 / CR2 positions @ the shoreline</a:t>
            </a:r>
          </a:p>
        </p:txBody>
      </p:sp>
      <p:pic>
        <p:nvPicPr>
          <p:cNvPr id="276" name="Shape 276"/>
          <p:cNvPicPr preferRelativeResize="0">
            <a:picLocks noGrp="1"/>
          </p:cNvPicPr>
          <p:nvPr>
            <p:ph type="body" idx="2"/>
          </p:nvPr>
        </p:nvPicPr>
        <p:blipFill rotWithShape="1">
          <a:blip r:embed="rId3">
            <a:alphaModFix/>
          </a:blip>
          <a:srcRect/>
          <a:stretch/>
        </p:blipFill>
        <p:spPr>
          <a:xfrm>
            <a:off x="677862" y="3508375"/>
            <a:ext cx="3819525" cy="2538412"/>
          </a:xfrm>
          <a:prstGeom prst="rect">
            <a:avLst/>
          </a:prstGeom>
          <a:noFill/>
          <a:ln>
            <a:noFill/>
          </a:ln>
        </p:spPr>
      </p:pic>
      <p:sp>
        <p:nvSpPr>
          <p:cNvPr id="277" name="Shape 277"/>
          <p:cNvSpPr txBox="1">
            <a:spLocks noGrp="1"/>
          </p:cNvSpPr>
          <p:nvPr>
            <p:ph type="body" idx="3"/>
          </p:nvPr>
        </p:nvSpPr>
        <p:spPr>
          <a:xfrm>
            <a:off x="4648200" y="2667000"/>
            <a:ext cx="3822700"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2800" b="1" i="1" u="none" strike="noStrike" cap="none" baseline="0">
                <a:solidFill>
                  <a:schemeClr val="dk1"/>
                </a:solidFill>
                <a:latin typeface="Galdeano"/>
                <a:ea typeface="Galdeano"/>
                <a:cs typeface="Galdeano"/>
                <a:sym typeface="Galdeano"/>
                <a:rtl val="0"/>
              </a:rPr>
              <a:t>Aerial spotter will assist locating the victim </a:t>
            </a:r>
          </a:p>
        </p:txBody>
      </p:sp>
      <p:pic>
        <p:nvPicPr>
          <p:cNvPr id="278" name="Shape 278"/>
          <p:cNvPicPr preferRelativeResize="0">
            <a:picLocks noGrp="1"/>
          </p:cNvPicPr>
          <p:nvPr>
            <p:ph type="body" idx="4"/>
          </p:nvPr>
        </p:nvPicPr>
        <p:blipFill rotWithShape="1">
          <a:blip r:embed="rId4">
            <a:alphaModFix/>
          </a:blip>
          <a:srcRect/>
          <a:stretch/>
        </p:blipFill>
        <p:spPr>
          <a:xfrm>
            <a:off x="4645025" y="3508375"/>
            <a:ext cx="3822700" cy="253841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Shape 305"/>
          <p:cNvPicPr preferRelativeResize="0">
            <a:picLocks noGrp="1"/>
          </p:cNvPicPr>
          <p:nvPr>
            <p:ph type="body" idx="1"/>
          </p:nvPr>
        </p:nvPicPr>
        <p:blipFill rotWithShape="1">
          <a:blip r:embed="rId3">
            <a:alphaModFix/>
          </a:blip>
          <a:srcRect/>
          <a:stretch/>
        </p:blipFill>
        <p:spPr>
          <a:xfrm>
            <a:off x="228600" y="1828800"/>
            <a:ext cx="8686800" cy="5029199"/>
          </a:xfrm>
          <a:prstGeom prst="rect">
            <a:avLst/>
          </a:prstGeom>
          <a:noFill/>
          <a:ln>
            <a:noFill/>
          </a:ln>
        </p:spPr>
      </p:pic>
      <p:sp>
        <p:nvSpPr>
          <p:cNvPr id="306" name="Shape 306"/>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400" b="1" i="1" u="none" strike="noStrike" cap="none" baseline="0">
                <a:solidFill>
                  <a:schemeClr val="dk1"/>
                </a:solidFill>
                <a:latin typeface="Galdeano"/>
                <a:ea typeface="Galdeano"/>
                <a:cs typeface="Galdeano"/>
                <a:sym typeface="Galdeano"/>
                <a:rtl val="0"/>
              </a:rPr>
              <a:t>Surf and Bay Rescue Response </a:t>
            </a:r>
            <a:br>
              <a:rPr lang="en-US" sz="4400" b="1" i="1" u="none" strike="noStrike" cap="none" baseline="0">
                <a:solidFill>
                  <a:schemeClr val="dk1"/>
                </a:solidFill>
                <a:latin typeface="Galdeano"/>
                <a:ea typeface="Galdeano"/>
                <a:cs typeface="Galdeano"/>
                <a:sym typeface="Galdeano"/>
                <a:rtl val="0"/>
              </a:rPr>
            </a:br>
            <a:r>
              <a:rPr lang="en-US" sz="4400" b="1" i="1" u="none" strike="noStrike" cap="none" baseline="0">
                <a:solidFill>
                  <a:schemeClr val="dk1"/>
                </a:solidFill>
                <a:latin typeface="Galdeano"/>
                <a:ea typeface="Galdeano"/>
                <a:cs typeface="Galdeano"/>
                <a:sym typeface="Galdeano"/>
                <a:rtl val="0"/>
              </a:rPr>
              <a:t>Statistics 2002 -2014</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338137"/>
            <a:ext cx="8229600" cy="12524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000" b="1" i="1" u="none" strike="noStrike" cap="none" baseline="0">
                <a:solidFill>
                  <a:schemeClr val="dk1"/>
                </a:solidFill>
                <a:latin typeface="Galdeano"/>
                <a:ea typeface="Galdeano"/>
                <a:cs typeface="Galdeano"/>
                <a:sym typeface="Galdeano"/>
                <a:rtl val="0"/>
              </a:rPr>
              <a:t>SFFD Surf and Bay Rescue</a:t>
            </a:r>
            <a:br>
              <a:rPr lang="en-US" sz="4000" b="1" i="1" u="none" strike="noStrike" cap="none" baseline="0">
                <a:solidFill>
                  <a:schemeClr val="dk1"/>
                </a:solidFill>
                <a:latin typeface="Galdeano"/>
                <a:ea typeface="Galdeano"/>
                <a:cs typeface="Galdeano"/>
                <a:sym typeface="Galdeano"/>
                <a:rtl val="0"/>
              </a:rPr>
            </a:br>
            <a:r>
              <a:rPr lang="en-US" sz="4000" b="1" i="1" u="none" strike="noStrike" cap="none" baseline="0">
                <a:solidFill>
                  <a:schemeClr val="dk1"/>
                </a:solidFill>
                <a:latin typeface="Galdeano"/>
                <a:ea typeface="Galdeano"/>
                <a:cs typeface="Galdeano"/>
                <a:sym typeface="Galdeano"/>
                <a:rtl val="0"/>
              </a:rPr>
              <a:t>Programs</a:t>
            </a:r>
          </a:p>
        </p:txBody>
      </p:sp>
      <p:pic>
        <p:nvPicPr>
          <p:cNvPr id="84" name="Shape 84"/>
          <p:cNvPicPr preferRelativeResize="0"/>
          <p:nvPr/>
        </p:nvPicPr>
        <p:blipFill rotWithShape="1">
          <a:blip r:embed="rId3">
            <a:alphaModFix/>
          </a:blip>
          <a:srcRect/>
          <a:stretch/>
        </p:blipFill>
        <p:spPr>
          <a:xfrm>
            <a:off x="228600" y="1828800"/>
            <a:ext cx="8686800" cy="4876798"/>
          </a:xfrm>
          <a:prstGeom prst="rect">
            <a:avLst/>
          </a:prstGeom>
          <a:noFill/>
          <a:ln>
            <a:noFill/>
          </a:ln>
        </p:spPr>
      </p:pic>
      <p:pic>
        <p:nvPicPr>
          <p:cNvPr id="85" name="Shape 85"/>
          <p:cNvPicPr preferRelativeResize="0"/>
          <p:nvPr/>
        </p:nvPicPr>
        <p:blipFill rotWithShape="1">
          <a:blip r:embed="rId4">
            <a:alphaModFix/>
          </a:blip>
          <a:srcRect/>
          <a:stretch/>
        </p:blipFill>
        <p:spPr>
          <a:xfrm>
            <a:off x="228600" y="1590675"/>
            <a:ext cx="8686800" cy="51149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871537" y="2674935"/>
            <a:ext cx="7408862" cy="34512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endParaRPr sz="1800" b="0" i="0" u="none" strike="noStrike" cap="none" baseline="0">
              <a:solidFill>
                <a:schemeClr val="dk1"/>
              </a:solidFill>
              <a:latin typeface="Galdeano"/>
              <a:ea typeface="Galdeano"/>
              <a:cs typeface="Galdeano"/>
              <a:sym typeface="Galdeano"/>
              <a:rtl val="0"/>
            </a:endParaRPr>
          </a:p>
        </p:txBody>
      </p:sp>
      <p:sp>
        <p:nvSpPr>
          <p:cNvPr id="326" name="Shape 326"/>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Font typeface="Galdeano"/>
              <a:buNone/>
            </a:pPr>
            <a:endParaRPr sz="4400" b="0" i="0" u="none" strike="noStrike" cap="none" baseline="0">
              <a:solidFill>
                <a:srgbClr val="FFFFFF"/>
              </a:solidFill>
              <a:latin typeface="Galdeano"/>
              <a:ea typeface="Galdeano"/>
              <a:cs typeface="Galdeano"/>
              <a:sym typeface="Galdeano"/>
              <a:rtl val="0"/>
            </a:endParaRPr>
          </a:p>
        </p:txBody>
      </p:sp>
      <p:pic>
        <p:nvPicPr>
          <p:cNvPr id="327" name="Shape 327"/>
          <p:cNvPicPr preferRelativeResize="0"/>
          <p:nvPr/>
        </p:nvPicPr>
        <p:blipFill rotWithShape="1">
          <a:blip r:embed="rId3">
            <a:alphaModFix/>
          </a:blip>
          <a:srcRect/>
          <a:stretch/>
        </p:blipFill>
        <p:spPr>
          <a:xfrm>
            <a:off x="244475" y="280987"/>
            <a:ext cx="8655050" cy="62960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871537" y="2674935"/>
            <a:ext cx="7408862" cy="34512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endParaRPr sz="1800" b="0" i="0" u="none" strike="noStrike" cap="none" baseline="0">
              <a:solidFill>
                <a:schemeClr val="dk1"/>
              </a:solidFill>
              <a:latin typeface="Galdeano"/>
              <a:ea typeface="Galdeano"/>
              <a:cs typeface="Galdeano"/>
              <a:sym typeface="Galdeano"/>
              <a:rtl val="0"/>
            </a:endParaRPr>
          </a:p>
        </p:txBody>
      </p:sp>
      <p:sp>
        <p:nvSpPr>
          <p:cNvPr id="341" name="Shape 341"/>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Font typeface="Galdeano"/>
              <a:buNone/>
            </a:pPr>
            <a:endParaRPr sz="4400" b="0" i="0" u="none" strike="noStrike" cap="none" baseline="0">
              <a:solidFill>
                <a:srgbClr val="FFFFFF"/>
              </a:solidFill>
              <a:latin typeface="Galdeano"/>
              <a:ea typeface="Galdeano"/>
              <a:cs typeface="Galdeano"/>
              <a:sym typeface="Galdeano"/>
              <a:rtl val="0"/>
            </a:endParaRPr>
          </a:p>
        </p:txBody>
      </p:sp>
      <p:pic>
        <p:nvPicPr>
          <p:cNvPr id="342" name="Shape 342"/>
          <p:cNvPicPr preferRelativeResize="0"/>
          <p:nvPr/>
        </p:nvPicPr>
        <p:blipFill rotWithShape="1">
          <a:blip r:embed="rId3">
            <a:alphaModFix/>
          </a:blip>
          <a:srcRect/>
          <a:stretch/>
        </p:blipFill>
        <p:spPr>
          <a:xfrm>
            <a:off x="244475" y="280998"/>
            <a:ext cx="8654999" cy="6296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Shape 380"/>
          <p:cNvPicPr preferRelativeResize="0">
            <a:picLocks noGrp="1"/>
          </p:cNvPicPr>
          <p:nvPr>
            <p:ph type="body" idx="1"/>
          </p:nvPr>
        </p:nvPicPr>
        <p:blipFill rotWithShape="1">
          <a:blip r:embed="rId3">
            <a:alphaModFix/>
          </a:blip>
          <a:srcRect/>
          <a:stretch/>
        </p:blipFill>
        <p:spPr>
          <a:xfrm>
            <a:off x="1295400" y="2895600"/>
            <a:ext cx="7086600" cy="3048000"/>
          </a:xfrm>
          <a:prstGeom prst="rect">
            <a:avLst/>
          </a:prstGeom>
          <a:noFill/>
          <a:ln>
            <a:noFill/>
          </a:ln>
        </p:spPr>
      </p:pic>
      <p:sp>
        <p:nvSpPr>
          <p:cNvPr id="381" name="Shape 381"/>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000" b="1" i="1" u="none" strike="noStrike" cap="none" baseline="0">
                <a:solidFill>
                  <a:schemeClr val="dk1"/>
                </a:solidFill>
                <a:latin typeface="Galdeano"/>
                <a:ea typeface="Galdeano"/>
                <a:cs typeface="Galdeano"/>
                <a:sym typeface="Galdeano"/>
                <a:rtl val="0"/>
              </a:rPr>
              <a:t>SFFD and Inter- Agency Training</a:t>
            </a:r>
          </a:p>
        </p:txBody>
      </p:sp>
      <p:pic>
        <p:nvPicPr>
          <p:cNvPr id="382" name="Shape 382"/>
          <p:cNvPicPr preferRelativeResize="0"/>
          <p:nvPr/>
        </p:nvPicPr>
        <p:blipFill rotWithShape="1">
          <a:blip r:embed="rId4">
            <a:alphaModFix/>
          </a:blip>
          <a:srcRect/>
          <a:stretch/>
        </p:blipFill>
        <p:spPr>
          <a:xfrm>
            <a:off x="990600" y="2209800"/>
            <a:ext cx="7543800" cy="3962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639762" y="307975"/>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400" b="1" i="1" u="none" strike="noStrike" cap="none" baseline="0">
                <a:solidFill>
                  <a:schemeClr val="dk1"/>
                </a:solidFill>
                <a:latin typeface="Galdeano"/>
                <a:ea typeface="Galdeano"/>
                <a:cs typeface="Galdeano"/>
                <a:sym typeface="Galdeano"/>
                <a:rtl val="0"/>
              </a:rPr>
              <a:t>Inter Agency Rescue Drill</a:t>
            </a:r>
            <a:br>
              <a:rPr lang="en-US" sz="4400" b="1" i="1" u="none" strike="noStrike" cap="none" baseline="0">
                <a:solidFill>
                  <a:schemeClr val="dk1"/>
                </a:solidFill>
                <a:latin typeface="Galdeano"/>
                <a:ea typeface="Galdeano"/>
                <a:cs typeface="Galdeano"/>
                <a:sym typeface="Galdeano"/>
                <a:rtl val="0"/>
              </a:rPr>
            </a:br>
            <a:r>
              <a:rPr lang="en-US" sz="4400" b="1" i="1" u="none" strike="noStrike" cap="none" baseline="0">
                <a:solidFill>
                  <a:schemeClr val="dk1"/>
                </a:solidFill>
                <a:latin typeface="Galdeano"/>
                <a:ea typeface="Galdeano"/>
                <a:cs typeface="Galdeano"/>
                <a:sym typeface="Galdeano"/>
                <a:rtl val="0"/>
              </a:rPr>
              <a:t>2014 Bay Rescue # 1</a:t>
            </a:r>
          </a:p>
        </p:txBody>
      </p:sp>
      <p:sp>
        <p:nvSpPr>
          <p:cNvPr id="412" name="Shape 412"/>
          <p:cNvSpPr txBox="1">
            <a:spLocks noGrp="1"/>
          </p:cNvSpPr>
          <p:nvPr>
            <p:ph type="body" idx="1"/>
          </p:nvPr>
        </p:nvSpPr>
        <p:spPr>
          <a:xfrm>
            <a:off x="676275" y="1905000"/>
            <a:ext cx="3822700" cy="5333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2800" b="1" i="1" u="none" strike="noStrike" cap="none" baseline="0">
                <a:solidFill>
                  <a:schemeClr val="dk1"/>
                </a:solidFill>
                <a:latin typeface="Galdeano"/>
                <a:ea typeface="Galdeano"/>
                <a:cs typeface="Galdeano"/>
                <a:sym typeface="Galdeano"/>
                <a:rtl val="0"/>
              </a:rPr>
              <a:t>SFFD Police Moose Boat</a:t>
            </a:r>
          </a:p>
        </p:txBody>
      </p:sp>
      <p:pic>
        <p:nvPicPr>
          <p:cNvPr id="413" name="Shape 413"/>
          <p:cNvPicPr preferRelativeResize="0">
            <a:picLocks noGrp="1"/>
          </p:cNvPicPr>
          <p:nvPr>
            <p:ph type="body" idx="2"/>
          </p:nvPr>
        </p:nvPicPr>
        <p:blipFill rotWithShape="1">
          <a:blip r:embed="rId3">
            <a:alphaModFix/>
          </a:blip>
          <a:srcRect/>
          <a:stretch/>
        </p:blipFill>
        <p:spPr>
          <a:xfrm>
            <a:off x="457200" y="2819400"/>
            <a:ext cx="4040187" cy="3230560"/>
          </a:xfrm>
          <a:prstGeom prst="rect">
            <a:avLst/>
          </a:prstGeom>
          <a:noFill/>
          <a:ln>
            <a:noFill/>
          </a:ln>
        </p:spPr>
      </p:pic>
      <p:sp>
        <p:nvSpPr>
          <p:cNvPr id="414" name="Shape 414"/>
          <p:cNvSpPr txBox="1">
            <a:spLocks noGrp="1"/>
          </p:cNvSpPr>
          <p:nvPr>
            <p:ph type="body" idx="3"/>
          </p:nvPr>
        </p:nvSpPr>
        <p:spPr>
          <a:xfrm>
            <a:off x="4648200" y="1905000"/>
            <a:ext cx="3822700" cy="5333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2800" b="1" i="1" u="none" strike="noStrike" cap="none" baseline="0">
                <a:solidFill>
                  <a:schemeClr val="dk1"/>
                </a:solidFill>
                <a:latin typeface="Galdeano"/>
                <a:ea typeface="Galdeano"/>
                <a:cs typeface="Galdeano"/>
                <a:sym typeface="Galdeano"/>
                <a:rtl val="0"/>
              </a:rPr>
              <a:t>National Park Rescue</a:t>
            </a:r>
          </a:p>
        </p:txBody>
      </p:sp>
      <p:pic>
        <p:nvPicPr>
          <p:cNvPr id="415" name="Shape 415"/>
          <p:cNvPicPr preferRelativeResize="0">
            <a:picLocks noGrp="1"/>
          </p:cNvPicPr>
          <p:nvPr>
            <p:ph type="body" idx="4"/>
          </p:nvPr>
        </p:nvPicPr>
        <p:blipFill rotWithShape="1">
          <a:blip r:embed="rId4">
            <a:alphaModFix/>
          </a:blip>
          <a:srcRect/>
          <a:stretch/>
        </p:blipFill>
        <p:spPr>
          <a:xfrm>
            <a:off x="4645025" y="2819400"/>
            <a:ext cx="4117975" cy="323056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57200" y="338137"/>
            <a:ext cx="8229600" cy="17192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800" b="1" i="1" u="none" strike="noStrike" cap="none" baseline="0">
                <a:solidFill>
                  <a:schemeClr val="dk1"/>
                </a:solidFill>
                <a:latin typeface="Galdeano"/>
                <a:ea typeface="Galdeano"/>
                <a:cs typeface="Galdeano"/>
                <a:sym typeface="Galdeano"/>
                <a:rtl val="0"/>
              </a:rPr>
              <a:t>Members from Rescue 1 dive team and rescue swimmers from Fire Station 16 train with </a:t>
            </a:r>
            <a:br>
              <a:rPr lang="en-US" sz="2800" b="1" i="1" u="none" strike="noStrike" cap="none" baseline="0">
                <a:solidFill>
                  <a:schemeClr val="dk1"/>
                </a:solidFill>
                <a:latin typeface="Galdeano"/>
                <a:ea typeface="Galdeano"/>
                <a:cs typeface="Galdeano"/>
                <a:sym typeface="Galdeano"/>
                <a:rtl val="0"/>
              </a:rPr>
            </a:br>
            <a:r>
              <a:rPr lang="en-US" sz="2800" b="1" i="1" u="none" strike="noStrike" cap="none" baseline="0">
                <a:solidFill>
                  <a:schemeClr val="dk1"/>
                </a:solidFill>
                <a:latin typeface="Galdeano"/>
                <a:ea typeface="Galdeano"/>
                <a:cs typeface="Galdeano"/>
                <a:sym typeface="Galdeano"/>
                <a:rtl val="0"/>
              </a:rPr>
              <a:t> CHP  to add rapid response Helo casting to their many skills .</a:t>
            </a:r>
          </a:p>
        </p:txBody>
      </p:sp>
      <p:pic>
        <p:nvPicPr>
          <p:cNvPr id="429" name="Shape 429"/>
          <p:cNvPicPr preferRelativeResize="0">
            <a:picLocks noGrp="1"/>
          </p:cNvPicPr>
          <p:nvPr>
            <p:ph type="body" idx="1"/>
          </p:nvPr>
        </p:nvPicPr>
        <p:blipFill rotWithShape="1">
          <a:blip r:embed="rId3">
            <a:alphaModFix/>
          </a:blip>
          <a:srcRect/>
          <a:stretch/>
        </p:blipFill>
        <p:spPr>
          <a:xfrm>
            <a:off x="381000" y="2590800"/>
            <a:ext cx="4190999" cy="3535362"/>
          </a:xfrm>
          <a:prstGeom prst="rect">
            <a:avLst/>
          </a:prstGeom>
          <a:noFill/>
          <a:ln>
            <a:noFill/>
          </a:ln>
        </p:spPr>
      </p:pic>
      <p:pic>
        <p:nvPicPr>
          <p:cNvPr id="430" name="Shape 430"/>
          <p:cNvPicPr preferRelativeResize="0">
            <a:picLocks noGrp="1"/>
          </p:cNvPicPr>
          <p:nvPr>
            <p:ph type="body" idx="2"/>
          </p:nvPr>
        </p:nvPicPr>
        <p:blipFill rotWithShape="1">
          <a:blip r:embed="rId4">
            <a:alphaModFix/>
          </a:blip>
          <a:srcRect/>
          <a:stretch/>
        </p:blipFill>
        <p:spPr>
          <a:xfrm>
            <a:off x="4645025" y="2590800"/>
            <a:ext cx="4041773" cy="353536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Shape 435"/>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800" b="1" i="1" u="none" strike="noStrike" cap="none" baseline="0" dirty="0">
                <a:solidFill>
                  <a:schemeClr val="dk1"/>
                </a:solidFill>
                <a:latin typeface="Galdeano"/>
                <a:ea typeface="Galdeano"/>
                <a:cs typeface="Galdeano"/>
                <a:sym typeface="Galdeano"/>
                <a:rtl val="0"/>
              </a:rPr>
              <a:t>National Park </a:t>
            </a:r>
            <a:r>
              <a:rPr lang="en-US" sz="2800" b="1" i="1" u="none" strike="noStrike" cap="none" baseline="0" dirty="0" smtClean="0">
                <a:solidFill>
                  <a:schemeClr val="dk1"/>
                </a:solidFill>
                <a:latin typeface="Galdeano"/>
                <a:ea typeface="Galdeano"/>
                <a:cs typeface="Galdeano"/>
                <a:sym typeface="Galdeano"/>
                <a:rtl val="0"/>
              </a:rPr>
              <a:t>Beach Patrol are </a:t>
            </a:r>
            <a:r>
              <a:rPr lang="en-US" sz="2800" b="1" i="1" u="none" strike="noStrike" cap="none" baseline="0" dirty="0">
                <a:solidFill>
                  <a:schemeClr val="dk1"/>
                </a:solidFill>
                <a:latin typeface="Galdeano"/>
                <a:ea typeface="Galdeano"/>
                <a:cs typeface="Galdeano"/>
                <a:sym typeface="Galdeano"/>
                <a:rtl val="0"/>
              </a:rPr>
              <a:t>a valuable resource and assist with bi-weekly surf rescue instruction and inter-agency  drills.</a:t>
            </a:r>
          </a:p>
        </p:txBody>
      </p:sp>
      <p:pic>
        <p:nvPicPr>
          <p:cNvPr id="436" name="Shape 436"/>
          <p:cNvPicPr preferRelativeResize="0">
            <a:picLocks noGrp="1"/>
          </p:cNvPicPr>
          <p:nvPr>
            <p:ph type="body" idx="1"/>
          </p:nvPr>
        </p:nvPicPr>
        <p:blipFill rotWithShape="1">
          <a:blip r:embed="rId3">
            <a:alphaModFix/>
          </a:blip>
          <a:srcRect/>
          <a:stretch/>
        </p:blipFill>
        <p:spPr>
          <a:xfrm>
            <a:off x="533400" y="2286000"/>
            <a:ext cx="4648198" cy="3675060"/>
          </a:xfrm>
          <a:prstGeom prst="rect">
            <a:avLst/>
          </a:prstGeom>
          <a:noFill/>
          <a:ln>
            <a:noFill/>
          </a:ln>
        </p:spPr>
      </p:pic>
      <p:pic>
        <p:nvPicPr>
          <p:cNvPr id="437" name="Shape 437"/>
          <p:cNvPicPr preferRelativeResize="0">
            <a:picLocks noGrp="1"/>
          </p:cNvPicPr>
          <p:nvPr>
            <p:ph type="body" idx="2"/>
          </p:nvPr>
        </p:nvPicPr>
        <p:blipFill rotWithShape="1">
          <a:blip r:embed="rId4">
            <a:alphaModFix/>
          </a:blip>
          <a:srcRect/>
          <a:stretch/>
        </p:blipFill>
        <p:spPr>
          <a:xfrm>
            <a:off x="5562600" y="2286000"/>
            <a:ext cx="2743199" cy="367506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a:picLocks noGrp="1"/>
          </p:cNvPicPr>
          <p:nvPr>
            <p:ph type="body" idx="1"/>
          </p:nvPr>
        </p:nvPicPr>
        <p:blipFill rotWithShape="1">
          <a:blip r:embed="rId3">
            <a:alphaModFix/>
          </a:blip>
          <a:srcRect/>
          <a:stretch/>
        </p:blipFill>
        <p:spPr>
          <a:xfrm>
            <a:off x="533400" y="1905000"/>
            <a:ext cx="8153398" cy="4800600"/>
          </a:xfrm>
          <a:prstGeom prst="rect">
            <a:avLst/>
          </a:prstGeom>
          <a:noFill/>
          <a:ln>
            <a:noFill/>
          </a:ln>
        </p:spPr>
      </p:pic>
      <p:sp>
        <p:nvSpPr>
          <p:cNvPr id="507" name="Shape 507"/>
          <p:cNvSpPr txBox="1">
            <a:spLocks noGrp="1"/>
          </p:cNvSpPr>
          <p:nvPr>
            <p:ph type="title"/>
          </p:nvPr>
        </p:nvSpPr>
        <p:spPr>
          <a:xfrm>
            <a:off x="457200" y="338137"/>
            <a:ext cx="8229600" cy="12620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900" b="1" i="1" u="none" strike="noStrike" cap="none" baseline="0" dirty="0">
                <a:solidFill>
                  <a:schemeClr val="dk1"/>
                </a:solidFill>
                <a:latin typeface="Galdeano"/>
                <a:ea typeface="Galdeano"/>
                <a:cs typeface="Galdeano"/>
                <a:sym typeface="Galdeano"/>
                <a:rtl val="0"/>
              </a:rPr>
              <a:t>National Park </a:t>
            </a:r>
            <a:r>
              <a:rPr lang="en-US" sz="2900" b="1" i="1" u="none" strike="noStrike" cap="none" baseline="0" dirty="0" smtClean="0">
                <a:solidFill>
                  <a:schemeClr val="dk1"/>
                </a:solidFill>
                <a:latin typeface="Galdeano"/>
                <a:ea typeface="Galdeano"/>
                <a:cs typeface="Galdeano"/>
                <a:sym typeface="Galdeano"/>
                <a:rtl val="0"/>
              </a:rPr>
              <a:t>Beach Patrol carry </a:t>
            </a:r>
            <a:r>
              <a:rPr lang="en-US" sz="2900" b="1" i="1" u="none" strike="noStrike" cap="none" baseline="0" dirty="0">
                <a:solidFill>
                  <a:schemeClr val="dk1"/>
                </a:solidFill>
                <a:latin typeface="Galdeano"/>
                <a:ea typeface="Galdeano"/>
                <a:cs typeface="Galdeano"/>
                <a:sym typeface="Galdeano"/>
                <a:rtl val="0"/>
              </a:rPr>
              <a:t>SFFD radios and monitor attack channels 7 &amp; 8 and are a valuable resource with </a:t>
            </a:r>
            <a:r>
              <a:rPr lang="en-US" sz="2900" b="1" i="1" u="none" strike="noStrike" cap="none" baseline="0" dirty="0" smtClean="0">
                <a:solidFill>
                  <a:schemeClr val="dk1"/>
                </a:solidFill>
                <a:latin typeface="Galdeano"/>
                <a:ea typeface="Galdeano"/>
                <a:cs typeface="Galdeano"/>
                <a:sym typeface="Galdeano"/>
                <a:rtl val="0"/>
              </a:rPr>
              <a:t>updates</a:t>
            </a:r>
            <a:r>
              <a:rPr lang="en-US" sz="2900" b="1" i="1" u="none" strike="noStrike" cap="none" baseline="0" dirty="0">
                <a:solidFill>
                  <a:schemeClr val="dk1"/>
                </a:solidFill>
                <a:latin typeface="Galdeano"/>
                <a:ea typeface="Galdeano"/>
                <a:cs typeface="Galdeano"/>
                <a:sym typeface="Galdeano"/>
                <a:rtl val="0"/>
              </a:rPr>
              <a:t>.</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Shape 482"/>
          <p:cNvPicPr preferRelativeResize="0">
            <a:picLocks noGrp="1"/>
          </p:cNvPicPr>
          <p:nvPr>
            <p:ph type="body" idx="1"/>
          </p:nvPr>
        </p:nvPicPr>
        <p:blipFill rotWithShape="1">
          <a:blip r:embed="rId3">
            <a:alphaModFix/>
          </a:blip>
          <a:srcRect/>
          <a:stretch/>
        </p:blipFill>
        <p:spPr>
          <a:xfrm>
            <a:off x="457200" y="1752600"/>
            <a:ext cx="8229600" cy="4876798"/>
          </a:xfrm>
          <a:prstGeom prst="rect">
            <a:avLst/>
          </a:prstGeom>
          <a:noFill/>
          <a:ln>
            <a:noFill/>
          </a:ln>
        </p:spPr>
      </p:pic>
      <p:sp>
        <p:nvSpPr>
          <p:cNvPr id="483" name="Shape 483"/>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Dispatched with RB1 out of the St. Francis Yacht marina -</a:t>
            </a:r>
          </a:p>
          <a:p>
            <a:pPr marL="0" marR="0" lvl="0" indent="0" algn="ctr"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SFFD Rescue Water Craft 1 &amp; 2 add rapid response and maneuverability and assist with all Ocean &amp; Bay Operations</a:t>
            </a:r>
            <a:br>
              <a:rPr lang="en-US" sz="2400" b="1" i="1" u="none" strike="noStrike" cap="none" baseline="0">
                <a:solidFill>
                  <a:schemeClr val="dk1"/>
                </a:solidFill>
                <a:latin typeface="Galdeano"/>
                <a:ea typeface="Galdeano"/>
                <a:cs typeface="Galdeano"/>
                <a:sym typeface="Galdeano"/>
                <a:rtl val="0"/>
              </a:rPr>
            </a:br>
            <a:r>
              <a:rPr lang="en-US" sz="2400" b="1" i="1" u="none" strike="noStrike" cap="none" baseline="0">
                <a:solidFill>
                  <a:schemeClr val="dk1"/>
                </a:solidFill>
                <a:latin typeface="Galdeano"/>
                <a:ea typeface="Galdeano"/>
                <a:cs typeface="Galdeano"/>
                <a:sym typeface="Galdeano"/>
                <a:rtl val="0"/>
              </a:rPr>
              <a:t>and events.</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871537" y="2674935"/>
            <a:ext cx="7408862" cy="34512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endParaRPr sz="1800" b="0" i="0" u="none" strike="noStrike" cap="none" baseline="0">
              <a:solidFill>
                <a:schemeClr val="dk1"/>
              </a:solidFill>
              <a:latin typeface="Galdeano"/>
              <a:ea typeface="Galdeano"/>
              <a:cs typeface="Galdeano"/>
              <a:sym typeface="Galdeano"/>
              <a:rtl val="0"/>
            </a:endParaRPr>
          </a:p>
        </p:txBody>
      </p:sp>
      <p:sp>
        <p:nvSpPr>
          <p:cNvPr id="489" name="Shape 489"/>
          <p:cNvSpPr txBox="1">
            <a:spLocks noGrp="1"/>
          </p:cNvSpPr>
          <p:nvPr>
            <p:ph type="title"/>
          </p:nvPr>
        </p:nvSpPr>
        <p:spPr>
          <a:xfrm>
            <a:off x="457200" y="338137"/>
            <a:ext cx="8229600" cy="16430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200" b="1" i="1" u="none" strike="noStrike" cap="none" baseline="0">
                <a:solidFill>
                  <a:schemeClr val="dk1"/>
                </a:solidFill>
                <a:latin typeface="Galdeano"/>
                <a:ea typeface="Galdeano"/>
                <a:cs typeface="Galdeano"/>
                <a:sym typeface="Galdeano"/>
                <a:rtl val="0"/>
              </a:rPr>
              <a:t>United States Coast Guard out of SFO</a:t>
            </a:r>
            <a:br>
              <a:rPr lang="en-US" sz="3200" b="1" i="1" u="none" strike="noStrike" cap="none" baseline="0">
                <a:solidFill>
                  <a:schemeClr val="dk1"/>
                </a:solidFill>
                <a:latin typeface="Galdeano"/>
                <a:ea typeface="Galdeano"/>
                <a:cs typeface="Galdeano"/>
                <a:sym typeface="Galdeano"/>
                <a:rtl val="0"/>
              </a:rPr>
            </a:br>
            <a:r>
              <a:rPr lang="en-US" sz="3200" b="1" i="1" u="none" strike="noStrike" cap="none" baseline="0">
                <a:solidFill>
                  <a:schemeClr val="dk1"/>
                </a:solidFill>
                <a:latin typeface="Galdeano"/>
                <a:ea typeface="Galdeano"/>
                <a:cs typeface="Galdeano"/>
                <a:sym typeface="Galdeano"/>
                <a:rtl val="0"/>
              </a:rPr>
              <a:t>has a response time to Ocean Beach of 30 minutes and has 1 rescue swimmer.</a:t>
            </a:r>
          </a:p>
        </p:txBody>
      </p:sp>
      <p:pic>
        <p:nvPicPr>
          <p:cNvPr id="490" name="Shape 490"/>
          <p:cNvPicPr preferRelativeResize="0"/>
          <p:nvPr/>
        </p:nvPicPr>
        <p:blipFill rotWithShape="1">
          <a:blip r:embed="rId3">
            <a:alphaModFix/>
          </a:blip>
          <a:srcRect/>
          <a:stretch/>
        </p:blipFill>
        <p:spPr>
          <a:xfrm>
            <a:off x="762000" y="2667000"/>
            <a:ext cx="7619999" cy="39623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457200" y="338137"/>
            <a:ext cx="8229600" cy="179546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200" b="1" i="1" u="none" strike="noStrike" cap="none" baseline="0">
                <a:solidFill>
                  <a:schemeClr val="dk1"/>
                </a:solidFill>
                <a:latin typeface="Galdeano"/>
                <a:ea typeface="Galdeano"/>
                <a:cs typeface="Galdeano"/>
                <a:sym typeface="Galdeano"/>
                <a:rtl val="0"/>
              </a:rPr>
              <a:t>Additional  Air Mobil Support - California Highway Patrol &amp; Sonoma County Sheriffs based out of Napa Ca.</a:t>
            </a:r>
          </a:p>
        </p:txBody>
      </p:sp>
      <p:sp>
        <p:nvSpPr>
          <p:cNvPr id="496" name="Shape 496"/>
          <p:cNvSpPr txBox="1">
            <a:spLocks noGrp="1"/>
          </p:cNvSpPr>
          <p:nvPr>
            <p:ph type="body" idx="1"/>
          </p:nvPr>
        </p:nvSpPr>
        <p:spPr>
          <a:xfrm>
            <a:off x="825500" y="2667000"/>
            <a:ext cx="3822700"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Font typeface="Noto Sans Symbols"/>
              <a:buNone/>
            </a:pPr>
            <a:endParaRPr sz="2400" b="0" i="0" u="none" strike="noStrike" cap="none" baseline="0">
              <a:solidFill>
                <a:schemeClr val="dk2"/>
              </a:solidFill>
              <a:latin typeface="Galdeano"/>
              <a:ea typeface="Galdeano"/>
              <a:cs typeface="Galdeano"/>
              <a:sym typeface="Galdeano"/>
              <a:rtl val="0"/>
            </a:endParaRPr>
          </a:p>
        </p:txBody>
      </p:sp>
      <p:sp>
        <p:nvSpPr>
          <p:cNvPr id="497" name="Shape 497"/>
          <p:cNvSpPr txBox="1">
            <a:spLocks noGrp="1"/>
          </p:cNvSpPr>
          <p:nvPr>
            <p:ph type="body" idx="2"/>
          </p:nvPr>
        </p:nvSpPr>
        <p:spPr>
          <a:xfrm>
            <a:off x="677862" y="3429000"/>
            <a:ext cx="3819525" cy="26971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endParaRPr sz="1800" b="0" i="0" u="none" strike="noStrike" cap="none" baseline="0">
              <a:solidFill>
                <a:schemeClr val="dk1"/>
              </a:solidFill>
              <a:latin typeface="Galdeano"/>
              <a:ea typeface="Galdeano"/>
              <a:cs typeface="Galdeano"/>
              <a:sym typeface="Galdeano"/>
              <a:rtl val="0"/>
            </a:endParaRPr>
          </a:p>
        </p:txBody>
      </p:sp>
      <p:sp>
        <p:nvSpPr>
          <p:cNvPr id="498" name="Shape 498"/>
          <p:cNvSpPr txBox="1">
            <a:spLocks noGrp="1"/>
          </p:cNvSpPr>
          <p:nvPr>
            <p:ph type="body" idx="3"/>
          </p:nvPr>
        </p:nvSpPr>
        <p:spPr>
          <a:xfrm>
            <a:off x="4648200" y="2678110"/>
            <a:ext cx="3822700"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Noto Sans Symbols"/>
              <a:buNone/>
            </a:pPr>
            <a:r>
              <a:rPr lang="en-US" sz="2800" b="1" i="1" u="none" strike="noStrike" cap="none" baseline="0">
                <a:solidFill>
                  <a:srgbClr val="FF0000"/>
                </a:solidFill>
                <a:latin typeface="Galdeano"/>
                <a:ea typeface="Galdeano"/>
                <a:cs typeface="Galdeano"/>
                <a:sym typeface="Galdeano"/>
                <a:rtl val="0"/>
              </a:rPr>
              <a:t>.</a:t>
            </a:r>
          </a:p>
        </p:txBody>
      </p:sp>
      <p:sp>
        <p:nvSpPr>
          <p:cNvPr id="499" name="Shape 499"/>
          <p:cNvSpPr txBox="1">
            <a:spLocks noGrp="1"/>
          </p:cNvSpPr>
          <p:nvPr>
            <p:ph type="body" idx="4"/>
          </p:nvPr>
        </p:nvSpPr>
        <p:spPr>
          <a:xfrm>
            <a:off x="4645025" y="3429000"/>
            <a:ext cx="3822700" cy="26971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Font typeface="Noto Sans Symbols"/>
              <a:buNone/>
            </a:pPr>
            <a:endParaRPr sz="1800" b="0" i="0" u="none" strike="noStrike" cap="none" baseline="0">
              <a:solidFill>
                <a:schemeClr val="dk1"/>
              </a:solidFill>
              <a:latin typeface="Galdeano"/>
              <a:ea typeface="Galdeano"/>
              <a:cs typeface="Galdeano"/>
              <a:sym typeface="Galdeano"/>
              <a:rtl val="0"/>
            </a:endParaRPr>
          </a:p>
        </p:txBody>
      </p:sp>
      <p:pic>
        <p:nvPicPr>
          <p:cNvPr id="500" name="Shape 500"/>
          <p:cNvPicPr preferRelativeResize="0"/>
          <p:nvPr/>
        </p:nvPicPr>
        <p:blipFill rotWithShape="1">
          <a:blip r:embed="rId3">
            <a:alphaModFix/>
          </a:blip>
          <a:srcRect/>
          <a:stretch/>
        </p:blipFill>
        <p:spPr>
          <a:xfrm>
            <a:off x="304800" y="2438400"/>
            <a:ext cx="4190999" cy="3733800"/>
          </a:xfrm>
          <a:prstGeom prst="rect">
            <a:avLst/>
          </a:prstGeom>
          <a:noFill/>
          <a:ln>
            <a:noFill/>
          </a:ln>
        </p:spPr>
      </p:pic>
      <p:pic>
        <p:nvPicPr>
          <p:cNvPr id="501" name="Shape 501"/>
          <p:cNvPicPr preferRelativeResize="0"/>
          <p:nvPr/>
        </p:nvPicPr>
        <p:blipFill rotWithShape="1">
          <a:blip r:embed="rId4">
            <a:alphaModFix/>
          </a:blip>
          <a:srcRect/>
          <a:stretch/>
        </p:blipFill>
        <p:spPr>
          <a:xfrm>
            <a:off x="4648200" y="2438400"/>
            <a:ext cx="4190999" cy="3733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871537" y="1676400"/>
            <a:ext cx="7408862" cy="480060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US" sz="2800" b="1" i="1" u="none" strike="noStrike" cap="none" baseline="0">
                <a:solidFill>
                  <a:schemeClr val="dk2"/>
                </a:solidFill>
                <a:latin typeface="Galdeano"/>
                <a:ea typeface="Galdeano"/>
                <a:cs typeface="Galdeano"/>
                <a:sym typeface="Galdeano"/>
                <a:rtl val="0"/>
              </a:rPr>
              <a:t>The mission of the SFFD Surf Rescue Program is to be responsible for mitigating any aquatic and coastal emergency that involves water or where water lies in its inherent path within the boundaries of the City and County of San Francisco. The Surf Rescue Program shall be responsible for providing emergency aquatic rescue operations in conjunction with outside agencies, specialized rescue units, in or around the Ocean, Bay, and other standing bodies of water.</a:t>
            </a:r>
          </a:p>
        </p:txBody>
      </p:sp>
      <p:sp>
        <p:nvSpPr>
          <p:cNvPr id="91" name="Shape 91"/>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800" b="1" i="1" u="none" strike="noStrike" cap="none" baseline="0">
                <a:solidFill>
                  <a:schemeClr val="dk1"/>
                </a:solidFill>
                <a:latin typeface="Galdeano"/>
                <a:ea typeface="Galdeano"/>
                <a:cs typeface="Galdeano"/>
                <a:sym typeface="Galdeano"/>
                <a:rtl val="0"/>
              </a:rPr>
              <a:t>Mission Statement</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09600" y="1828800"/>
            <a:ext cx="3962399" cy="3886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Noto Sans Symbols"/>
              <a:buNone/>
            </a:pPr>
            <a:r>
              <a:rPr lang="en-US" sz="1900" b="1" i="1" u="none" strike="noStrike" cap="none" baseline="0">
                <a:solidFill>
                  <a:schemeClr val="dk2"/>
                </a:solidFill>
                <a:latin typeface="Galdeano"/>
                <a:ea typeface="Galdeano"/>
                <a:cs typeface="Galdeano"/>
                <a:sym typeface="Galdeano"/>
                <a:rtl val="0"/>
              </a:rPr>
              <a:t>I</a:t>
            </a:r>
            <a:r>
              <a:rPr lang="en-US" sz="1800" b="1" i="1" u="none" strike="noStrike" cap="none" baseline="0">
                <a:solidFill>
                  <a:schemeClr val="dk2"/>
                </a:solidFill>
                <a:latin typeface="Galdeano"/>
                <a:ea typeface="Galdeano"/>
                <a:cs typeface="Galdeano"/>
                <a:sym typeface="Galdeano"/>
                <a:rtl val="0"/>
              </a:rPr>
              <a:t>t is the mission of the Surf Rescue Program to provide lifesaving training, re-certification, and to procure equipment for the San Francisco Fire Department and its personnel as it relates to an aquatic rescue incident.</a:t>
            </a:r>
          </a:p>
          <a:p>
            <a:pPr marL="0" marR="0" lvl="0" indent="0" algn="l" rtl="0">
              <a:lnSpc>
                <a:spcPct val="100000"/>
              </a:lnSpc>
              <a:spcBef>
                <a:spcPts val="600"/>
              </a:spcBef>
              <a:spcAft>
                <a:spcPts val="600"/>
              </a:spcAft>
              <a:buClr>
                <a:schemeClr val="accent1"/>
              </a:buClr>
              <a:buSzPct val="25000"/>
              <a:buFont typeface="Noto Sans Symbols"/>
              <a:buNone/>
            </a:pPr>
            <a:r>
              <a:rPr lang="en-US" sz="1800" b="1" i="1" u="none" strike="noStrike" cap="none" baseline="0">
                <a:solidFill>
                  <a:schemeClr val="dk2"/>
                </a:solidFill>
                <a:latin typeface="Galdeano"/>
                <a:ea typeface="Galdeano"/>
                <a:cs typeface="Galdeano"/>
                <a:sym typeface="Galdeano"/>
                <a:rtl val="0"/>
              </a:rPr>
              <a:t>To ensure that all Surf/Bay rescue members are properly trained and equipped to mitigate all aquatic emergencies within the maritime boundaries of the City and County of San Francisco.</a:t>
            </a:r>
          </a:p>
        </p:txBody>
      </p:sp>
      <p:sp>
        <p:nvSpPr>
          <p:cNvPr id="117" name="Shape 117"/>
          <p:cNvSpPr txBox="1">
            <a:spLocks noGrp="1"/>
          </p:cNvSpPr>
          <p:nvPr>
            <p:ph type="title"/>
          </p:nvPr>
        </p:nvSpPr>
        <p:spPr>
          <a:xfrm>
            <a:off x="838200" y="1524000"/>
            <a:ext cx="3352799" cy="304798"/>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000" b="1" i="1" u="none" strike="noStrike" cap="none" baseline="0">
                <a:solidFill>
                  <a:schemeClr val="dk1"/>
                </a:solidFill>
                <a:latin typeface="Galdeano"/>
                <a:ea typeface="Galdeano"/>
                <a:cs typeface="Galdeano"/>
                <a:sym typeface="Galdeano"/>
                <a:rtl val="0"/>
              </a:rPr>
              <a:t>Surf Rescue Program Goals</a:t>
            </a:r>
          </a:p>
        </p:txBody>
      </p:sp>
      <p:pic>
        <p:nvPicPr>
          <p:cNvPr id="118" name="Shape 118"/>
          <p:cNvPicPr preferRelativeResize="0">
            <a:picLocks noGrp="1"/>
          </p:cNvPicPr>
          <p:nvPr>
            <p:ph type="body" idx="2"/>
          </p:nvPr>
        </p:nvPicPr>
        <p:blipFill rotWithShape="1">
          <a:blip r:embed="rId3">
            <a:alphaModFix/>
          </a:blip>
          <a:srcRect/>
          <a:stretch/>
        </p:blipFill>
        <p:spPr>
          <a:xfrm>
            <a:off x="4648200" y="1905000"/>
            <a:ext cx="4114800" cy="380999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457200" y="338122"/>
            <a:ext cx="8229600" cy="1395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200" b="1" i="1" u="none" strike="noStrike" cap="none" baseline="0">
                <a:solidFill>
                  <a:schemeClr val="dk1"/>
                </a:solidFill>
                <a:latin typeface="Galdeano"/>
                <a:ea typeface="Galdeano"/>
                <a:cs typeface="Galdeano"/>
                <a:sym typeface="Galdeano"/>
                <a:rtl val="0"/>
              </a:rPr>
              <a:t>Over 2 million people use Ocean Beach yearly. In1998, Ocean Beach was voted the most dangerous beach in the nation.</a:t>
            </a:r>
          </a:p>
        </p:txBody>
      </p:sp>
      <p:pic>
        <p:nvPicPr>
          <p:cNvPr id="136" name="Shape 136"/>
          <p:cNvPicPr preferRelativeResize="0"/>
          <p:nvPr/>
        </p:nvPicPr>
        <p:blipFill rotWithShape="1">
          <a:blip r:embed="rId3">
            <a:alphaModFix/>
          </a:blip>
          <a:srcRect/>
          <a:stretch/>
        </p:blipFill>
        <p:spPr>
          <a:xfrm>
            <a:off x="228600" y="2133600"/>
            <a:ext cx="8610599" cy="4332286"/>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a:picLocks noGrp="1"/>
          </p:cNvPicPr>
          <p:nvPr>
            <p:ph type="body" idx="1"/>
          </p:nvPr>
        </p:nvPicPr>
        <p:blipFill rotWithShape="1">
          <a:blip r:embed="rId3">
            <a:alphaModFix/>
          </a:blip>
          <a:srcRect/>
          <a:stretch/>
        </p:blipFill>
        <p:spPr>
          <a:xfrm>
            <a:off x="457200" y="1828800"/>
            <a:ext cx="8229600" cy="5029199"/>
          </a:xfrm>
          <a:prstGeom prst="rect">
            <a:avLst/>
          </a:prstGeom>
          <a:noFill/>
          <a:ln>
            <a:noFill/>
          </a:ln>
        </p:spPr>
      </p:pic>
      <p:sp>
        <p:nvSpPr>
          <p:cNvPr id="142" name="Shape 142"/>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3200" b="1" i="1" u="none" strike="noStrike" cap="none" baseline="0">
                <a:solidFill>
                  <a:schemeClr val="dk1"/>
                </a:solidFill>
                <a:latin typeface="Galdeano"/>
                <a:ea typeface="Galdeano"/>
                <a:cs typeface="Galdeano"/>
                <a:sym typeface="Galdeano"/>
                <a:rtl val="0"/>
              </a:rPr>
              <a:t>Despite posted warning signs, Ocean Beach still attracts hundreds of swimmers daily</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338137"/>
            <a:ext cx="8229600" cy="125253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2400" b="1" i="1" u="none" strike="noStrike" cap="none" baseline="0">
                <a:solidFill>
                  <a:schemeClr val="dk1"/>
                </a:solidFill>
                <a:latin typeface="Galdeano"/>
                <a:ea typeface="Galdeano"/>
                <a:cs typeface="Galdeano"/>
                <a:sym typeface="Galdeano"/>
                <a:rtl val="0"/>
              </a:rPr>
              <a:t>This picture taken of the seemingly calm waters of Ocean Beach minutes before a strong Rip Current claimed the lives of</a:t>
            </a:r>
            <a:br>
              <a:rPr lang="en-US" sz="2400" b="1" i="1" u="none" strike="noStrike" cap="none" baseline="0">
                <a:solidFill>
                  <a:schemeClr val="dk1"/>
                </a:solidFill>
                <a:latin typeface="Galdeano"/>
                <a:ea typeface="Galdeano"/>
                <a:cs typeface="Galdeano"/>
                <a:sym typeface="Galdeano"/>
                <a:rtl val="0"/>
              </a:rPr>
            </a:br>
            <a:r>
              <a:rPr lang="en-US" sz="2400" b="1" i="1" u="none" strike="noStrike" cap="none" baseline="0">
                <a:solidFill>
                  <a:schemeClr val="dk1"/>
                </a:solidFill>
                <a:latin typeface="Galdeano"/>
                <a:ea typeface="Galdeano"/>
                <a:cs typeface="Galdeano"/>
                <a:sym typeface="Galdeano"/>
                <a:rtl val="0"/>
              </a:rPr>
              <a:t>Jose Garcia Sr. and Jose Garcia Jr. September 2014</a:t>
            </a:r>
          </a:p>
        </p:txBody>
      </p:sp>
      <p:sp>
        <p:nvSpPr>
          <p:cNvPr id="148" name="Shape 148"/>
          <p:cNvSpPr txBox="1">
            <a:spLocks noGrp="1"/>
          </p:cNvSpPr>
          <p:nvPr>
            <p:ph type="body" idx="1"/>
          </p:nvPr>
        </p:nvSpPr>
        <p:spPr>
          <a:xfrm>
            <a:off x="685799" y="1709530"/>
            <a:ext cx="3813174" cy="4416631"/>
          </a:xfrm>
          <a:prstGeom prst="rect">
            <a:avLst/>
          </a:prstGeom>
          <a:noFill/>
          <a:ln>
            <a:noFill/>
          </a:ln>
        </p:spPr>
        <p:txBody>
          <a:bodyPr lIns="91425" tIns="45700" rIns="91425" bIns="45700" anchor="t" anchorCtr="0">
            <a:noAutofit/>
          </a:bodyPr>
          <a:lstStyle/>
          <a:p>
            <a:pPr marL="273050" marR="0" lvl="0" indent="-273050" algn="ctr" rtl="0">
              <a:lnSpc>
                <a:spcPct val="100000"/>
              </a:lnSpc>
              <a:spcBef>
                <a:spcPts val="0"/>
              </a:spcBef>
              <a:spcAft>
                <a:spcPts val="0"/>
              </a:spcAft>
              <a:buClr>
                <a:schemeClr val="accent1"/>
              </a:buClr>
              <a:buSzPct val="100000"/>
              <a:buFont typeface="Noto Sans Symbols"/>
              <a:buChar char="∗"/>
            </a:pPr>
            <a:r>
              <a:rPr lang="en-US" sz="1400" b="1" i="1" u="sng" strike="noStrike" cap="none" baseline="0">
                <a:solidFill>
                  <a:schemeClr val="dk1"/>
                </a:solidFill>
                <a:latin typeface="Galdeano"/>
                <a:ea typeface="Galdeano"/>
                <a:cs typeface="Galdeano"/>
                <a:sym typeface="Galdeano"/>
                <a:rtl val="0"/>
              </a:rPr>
              <a:t>OTHER RESCUE RELATED NEWS ARTICLES </a:t>
            </a:r>
          </a:p>
          <a:p>
            <a:pPr marL="273050" marR="0" lvl="0" indent="-273050" algn="l" rtl="0">
              <a:lnSpc>
                <a:spcPct val="100000"/>
              </a:lnSpc>
              <a:spcBef>
                <a:spcPts val="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San Francisco Fire Department Performs Dramatic Surf Rescue </a:t>
            </a: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Article Jul 1, 2005	</a:t>
            </a:r>
          </a:p>
          <a:p>
            <a:pPr marL="273050" marR="0" lvl="0" indent="-209550" algn="l" rtl="0">
              <a:lnSpc>
                <a:spcPct val="100000"/>
              </a:lnSpc>
              <a:spcBef>
                <a:spcPts val="200"/>
              </a:spcBef>
              <a:spcAft>
                <a:spcPts val="0"/>
              </a:spcAft>
              <a:buClr>
                <a:schemeClr val="accent1"/>
              </a:buClr>
              <a:buFont typeface="Noto Sans Symbols"/>
              <a:buNone/>
            </a:pPr>
            <a:endParaRPr sz="1000" b="1" i="1" u="none" strike="noStrike" cap="none" baseline="0">
              <a:solidFill>
                <a:schemeClr val="dk1"/>
              </a:solidFill>
              <a:latin typeface="Galdeano"/>
              <a:ea typeface="Galdeano"/>
              <a:cs typeface="Galdeano"/>
              <a:sym typeface="Galdeano"/>
              <a:rtl val="0"/>
            </a:endParaRP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Massive Waves, Riptides Pull Two Men Out To Sea Off San Francisco, Team Of Firefighters Perform Daring Surf Rescue</a:t>
            </a: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By Henry K. Lee</a:t>
            </a:r>
          </a:p>
          <a:p>
            <a:pPr marL="273050" marR="0" lvl="0" indent="-196850" algn="l" rtl="0">
              <a:lnSpc>
                <a:spcPct val="100000"/>
              </a:lnSpc>
              <a:spcBef>
                <a:spcPts val="240"/>
              </a:spcBef>
              <a:spcAft>
                <a:spcPts val="0"/>
              </a:spcAft>
              <a:buClr>
                <a:schemeClr val="accent1"/>
              </a:buClr>
              <a:buFont typeface="Noto Sans Symbols"/>
              <a:buNone/>
            </a:pPr>
            <a:endParaRPr sz="1200" b="1" i="1" u="none" strike="noStrike" cap="none" baseline="0">
              <a:solidFill>
                <a:schemeClr val="dk1"/>
              </a:solidFill>
              <a:latin typeface="Galdeano"/>
              <a:ea typeface="Galdeano"/>
              <a:cs typeface="Galdeano"/>
              <a:sym typeface="Galdeano"/>
              <a:rtl val="0"/>
            </a:endParaRP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Fire Department rescues swimmer near Cliff House at Ocean Beach</a:t>
            </a:r>
          </a:p>
          <a:p>
            <a:pPr marL="273050" marR="0" lvl="0" indent="-273050" algn="l" rtl="0">
              <a:lnSpc>
                <a:spcPct val="100000"/>
              </a:lnSpc>
              <a:spcBef>
                <a:spcPts val="240"/>
              </a:spcBef>
              <a:spcAft>
                <a:spcPts val="0"/>
              </a:spcAft>
              <a:buClr>
                <a:schemeClr val="accent1"/>
              </a:buClr>
              <a:buSzPct val="100000"/>
              <a:buFont typeface="Noto Sans Symbols"/>
              <a:buChar char="∗"/>
            </a:pPr>
            <a:r>
              <a:rPr lang="en-US" sz="1200" b="1" i="1" u="none" strike="noStrike" cap="none" baseline="0">
                <a:solidFill>
                  <a:schemeClr val="dk1"/>
                </a:solidFill>
                <a:latin typeface="Galdeano"/>
                <a:ea typeface="Galdeano"/>
                <a:cs typeface="Galdeano"/>
                <a:sym typeface="Galdeano"/>
                <a:rtl val="0"/>
              </a:rPr>
              <a:t>Updated 11:21 pm, Friday, September 26, 2014</a:t>
            </a:r>
          </a:p>
          <a:p>
            <a:pPr marL="273050" marR="0" lvl="0" indent="-196850" algn="l" rtl="0">
              <a:lnSpc>
                <a:spcPct val="100000"/>
              </a:lnSpc>
              <a:spcBef>
                <a:spcPts val="240"/>
              </a:spcBef>
              <a:spcAft>
                <a:spcPts val="0"/>
              </a:spcAft>
              <a:buClr>
                <a:schemeClr val="accent1"/>
              </a:buClr>
              <a:buFont typeface="Noto Sans Symbols"/>
              <a:buNone/>
            </a:pPr>
            <a:endParaRPr sz="1200" b="1" i="1" u="none" strike="noStrike" cap="none" baseline="0">
              <a:solidFill>
                <a:schemeClr val="dk1"/>
              </a:solidFill>
              <a:latin typeface="Galdeano"/>
              <a:ea typeface="Galdeano"/>
              <a:cs typeface="Galdeano"/>
              <a:sym typeface="Galdeano"/>
              <a:rtl val="0"/>
            </a:endParaRP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Son dies day after father, after being pulled from Ocean Beach</a:t>
            </a:r>
          </a:p>
          <a:p>
            <a:pPr marL="273050" marR="0" lvl="0" indent="-196850" algn="l" rtl="0">
              <a:lnSpc>
                <a:spcPct val="100000"/>
              </a:lnSpc>
              <a:spcBef>
                <a:spcPts val="240"/>
              </a:spcBef>
              <a:spcAft>
                <a:spcPts val="0"/>
              </a:spcAft>
              <a:buClr>
                <a:schemeClr val="accent1"/>
              </a:buClr>
              <a:buFont typeface="Noto Sans Symbols"/>
              <a:buNone/>
            </a:pPr>
            <a:endParaRPr sz="1200" b="1" i="1" u="none" strike="noStrike" cap="none" baseline="0">
              <a:solidFill>
                <a:schemeClr val="dk1"/>
              </a:solidFill>
              <a:latin typeface="Galdeano"/>
              <a:ea typeface="Galdeano"/>
              <a:cs typeface="Galdeano"/>
              <a:sym typeface="Galdeano"/>
              <a:rtl val="0"/>
            </a:endParaRPr>
          </a:p>
          <a:p>
            <a:pPr marL="273050" marR="0" lvl="0" indent="-196850" algn="l" rtl="0">
              <a:lnSpc>
                <a:spcPct val="100000"/>
              </a:lnSpc>
              <a:spcBef>
                <a:spcPts val="240"/>
              </a:spcBef>
              <a:spcAft>
                <a:spcPts val="0"/>
              </a:spcAft>
              <a:buClr>
                <a:schemeClr val="accent1"/>
              </a:buClr>
              <a:buFont typeface="Noto Sans Symbols"/>
              <a:buNone/>
            </a:pPr>
            <a:endParaRPr sz="1200" b="1" i="1" u="none" strike="noStrike" cap="none" baseline="0">
              <a:solidFill>
                <a:schemeClr val="dk1"/>
              </a:solidFill>
              <a:latin typeface="Galdeano"/>
              <a:ea typeface="Galdeano"/>
              <a:cs typeface="Galdeano"/>
              <a:sym typeface="Galdeano"/>
              <a:rtl val="0"/>
            </a:endParaRP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SFFD Called To Ocean Beach To Rescue Distressed Swimmers Four Times Wednesday </a:t>
            </a:r>
          </a:p>
          <a:p>
            <a:pPr marL="273050" marR="0" lvl="0" indent="-273050" algn="l" rtl="0">
              <a:lnSpc>
                <a:spcPct val="100000"/>
              </a:lnSpc>
              <a:spcBef>
                <a:spcPts val="280"/>
              </a:spcBef>
              <a:spcAft>
                <a:spcPts val="0"/>
              </a:spcAft>
              <a:buClr>
                <a:schemeClr val="accent1"/>
              </a:buClr>
              <a:buSzPct val="100000"/>
              <a:buFont typeface="Noto Sans Symbols"/>
              <a:buChar char="∗"/>
            </a:pPr>
            <a:r>
              <a:rPr lang="en-US" sz="1400" b="1" i="1" u="none" strike="noStrike" cap="none" baseline="0">
                <a:solidFill>
                  <a:schemeClr val="dk1"/>
                </a:solidFill>
                <a:latin typeface="Galdeano"/>
                <a:ea typeface="Galdeano"/>
                <a:cs typeface="Galdeano"/>
                <a:sym typeface="Galdeano"/>
                <a:rtl val="0"/>
              </a:rPr>
              <a:t>By Tom Prete</a:t>
            </a:r>
          </a:p>
          <a:p>
            <a:pPr marL="0" marR="0" lvl="0" indent="0" algn="l" rtl="0">
              <a:lnSpc>
                <a:spcPct val="100000"/>
              </a:lnSpc>
              <a:spcBef>
                <a:spcPts val="0"/>
              </a:spcBef>
              <a:spcAft>
                <a:spcPts val="0"/>
              </a:spcAft>
              <a:buClr>
                <a:schemeClr val="accent1"/>
              </a:buClr>
              <a:buFont typeface="Noto Sans Symbols"/>
              <a:buNone/>
            </a:pPr>
            <a:endParaRPr sz="1400" b="1" i="1" u="none" strike="noStrike" cap="none" baseline="0">
              <a:solidFill>
                <a:schemeClr val="dk1"/>
              </a:solidFill>
              <a:latin typeface="Galdeano"/>
              <a:ea typeface="Galdeano"/>
              <a:cs typeface="Galdeano"/>
              <a:sym typeface="Galdeano"/>
              <a:rtl val="0"/>
            </a:endParaRPr>
          </a:p>
        </p:txBody>
      </p:sp>
      <p:sp>
        <p:nvSpPr>
          <p:cNvPr id="149" name="Shape 149"/>
          <p:cNvSpPr txBox="1">
            <a:spLocks noGrp="1"/>
          </p:cNvSpPr>
          <p:nvPr>
            <p:ph type="body" idx="2"/>
          </p:nvPr>
        </p:nvSpPr>
        <p:spPr>
          <a:xfrm>
            <a:off x="4645025" y="2679700"/>
            <a:ext cx="3822700" cy="3446460"/>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chemeClr val="accent1"/>
              </a:buClr>
              <a:buSzPct val="100000"/>
              <a:buFont typeface="Noto Sans Symbols"/>
              <a:buChar char="∗"/>
            </a:pPr>
            <a:r>
              <a:rPr lang="en-US" sz="24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480"/>
              </a:spcBef>
              <a:spcAft>
                <a:spcPts val="0"/>
              </a:spcAft>
              <a:buClr>
                <a:schemeClr val="accent1"/>
              </a:buClr>
              <a:buSzPct val="100000"/>
              <a:buFont typeface="Noto Sans Symbols"/>
              <a:buChar char="∗"/>
            </a:pPr>
            <a:r>
              <a:rPr lang="en-US" sz="24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480"/>
              </a:spcBef>
              <a:spcAft>
                <a:spcPts val="0"/>
              </a:spcAft>
              <a:buClr>
                <a:schemeClr val="accent1"/>
              </a:buClr>
              <a:buSzPct val="100000"/>
              <a:buFont typeface="Noto Sans Symbols"/>
              <a:buChar char="∗"/>
            </a:pPr>
            <a:r>
              <a:rPr lang="en-US" sz="24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480"/>
              </a:spcBef>
              <a:spcAft>
                <a:spcPts val="0"/>
              </a:spcAft>
              <a:buClr>
                <a:schemeClr val="accent1"/>
              </a:buClr>
              <a:buSzPct val="100000"/>
              <a:buFont typeface="Noto Sans Symbols"/>
              <a:buChar char="∗"/>
            </a:pPr>
            <a:r>
              <a:rPr lang="en-US" sz="24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09550" algn="l" rtl="0">
              <a:lnSpc>
                <a:spcPct val="100000"/>
              </a:lnSpc>
              <a:spcBef>
                <a:spcPts val="200"/>
              </a:spcBef>
              <a:spcAft>
                <a:spcPts val="0"/>
              </a:spcAft>
              <a:buClr>
                <a:schemeClr val="accent1"/>
              </a:buClr>
              <a:buFont typeface="Noto Sans Symbols"/>
              <a:buNone/>
            </a:pPr>
            <a:endParaRPr sz="1000" b="0" i="0" u="none" strike="noStrike" cap="none" baseline="0">
              <a:solidFill>
                <a:schemeClr val="dk2"/>
              </a:solidFill>
              <a:latin typeface="Galdeano"/>
              <a:ea typeface="Galdeano"/>
              <a:cs typeface="Galdeano"/>
              <a:sym typeface="Galdeano"/>
              <a:rtl val="0"/>
            </a:endParaRP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a:p>
            <a:pPr marL="273050" marR="0" lvl="0" indent="-273050" algn="l" rtl="0">
              <a:lnSpc>
                <a:spcPct val="100000"/>
              </a:lnSpc>
              <a:spcBef>
                <a:spcPts val="200"/>
              </a:spcBef>
              <a:spcAft>
                <a:spcPts val="0"/>
              </a:spcAft>
              <a:buClr>
                <a:schemeClr val="accent1"/>
              </a:buClr>
              <a:buSzPct val="100000"/>
              <a:buFont typeface="Noto Sans Symbols"/>
              <a:buChar char="∗"/>
            </a:pPr>
            <a:r>
              <a:rPr lang="en-US" sz="1000" b="0" i="0" u="none" strike="noStrike" cap="none" baseline="0">
                <a:solidFill>
                  <a:schemeClr val="dk2"/>
                </a:solidFill>
                <a:latin typeface="Galdeano"/>
                <a:ea typeface="Galdeano"/>
                <a:cs typeface="Galdeano"/>
                <a:sym typeface="Galdeano"/>
                <a:rtl val="0"/>
              </a:rPr>
              <a:t>		</a:t>
            </a:r>
          </a:p>
        </p:txBody>
      </p:sp>
      <p:pic>
        <p:nvPicPr>
          <p:cNvPr id="150" name="Shape 150"/>
          <p:cNvPicPr preferRelativeResize="0"/>
          <p:nvPr/>
        </p:nvPicPr>
        <p:blipFill rotWithShape="1">
          <a:blip r:embed="rId3">
            <a:alphaModFix/>
          </a:blip>
          <a:srcRect/>
          <a:stretch/>
        </p:blipFill>
        <p:spPr>
          <a:xfrm>
            <a:off x="4498975" y="1905000"/>
            <a:ext cx="4344985" cy="44195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873625" y="338137"/>
            <a:ext cx="3813173" cy="2430462"/>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FFFFFF"/>
              </a:buClr>
              <a:buFont typeface="Galdeano"/>
              <a:buNone/>
            </a:pPr>
            <a:endParaRPr sz="2800" b="0" i="0" u="none" strike="noStrike" cap="none" baseline="0">
              <a:solidFill>
                <a:srgbClr val="FFFFFF"/>
              </a:solidFill>
              <a:latin typeface="Galdeano"/>
              <a:ea typeface="Galdeano"/>
              <a:cs typeface="Galdeano"/>
              <a:sym typeface="Galdeano"/>
              <a:rtl val="0"/>
            </a:endParaRPr>
          </a:p>
        </p:txBody>
      </p:sp>
      <p:sp>
        <p:nvSpPr>
          <p:cNvPr id="176" name="Shape 176"/>
          <p:cNvSpPr txBox="1">
            <a:spLocks noGrp="1"/>
          </p:cNvSpPr>
          <p:nvPr>
            <p:ph type="body" idx="1"/>
          </p:nvPr>
        </p:nvSpPr>
        <p:spPr>
          <a:xfrm>
            <a:off x="4953000" y="2868610"/>
            <a:ext cx="3817937" cy="242093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Noto Sans Symbols"/>
              <a:buNone/>
            </a:pPr>
            <a:r>
              <a:rPr lang="en-US" sz="2400" b="1" i="1" u="none" strike="noStrike" cap="none" baseline="0">
                <a:solidFill>
                  <a:schemeClr val="dk1"/>
                </a:solidFill>
                <a:latin typeface="Galdeano"/>
                <a:ea typeface="Galdeano"/>
                <a:cs typeface="Galdeano"/>
                <a:sym typeface="Galdeano"/>
                <a:rtl val="0"/>
              </a:rPr>
              <a:t>San Francisco has 22 miles of coastline</a:t>
            </a:r>
          </a:p>
          <a:p>
            <a:pPr marL="0" marR="0" lvl="0" indent="0" algn="ctr" rtl="0">
              <a:lnSpc>
                <a:spcPct val="90000"/>
              </a:lnSpc>
              <a:spcBef>
                <a:spcPts val="480"/>
              </a:spcBef>
              <a:spcAft>
                <a:spcPts val="0"/>
              </a:spcAft>
              <a:buClr>
                <a:schemeClr val="accent1"/>
              </a:buClr>
              <a:buSzPct val="25000"/>
              <a:buFont typeface="Noto Sans Symbols"/>
              <a:buNone/>
            </a:pPr>
            <a:r>
              <a:rPr lang="en-US" sz="2400" b="1" i="1" u="none" strike="noStrike" cap="none" baseline="0">
                <a:solidFill>
                  <a:schemeClr val="dk1"/>
                </a:solidFill>
                <a:latin typeface="Galdeano"/>
                <a:ea typeface="Galdeano"/>
                <a:cs typeface="Galdeano"/>
                <a:sym typeface="Galdeano"/>
                <a:rtl val="0"/>
              </a:rPr>
              <a:t>Including China &amp; Baker Beaches</a:t>
            </a:r>
          </a:p>
          <a:p>
            <a:pPr marL="0" marR="0" lvl="0" indent="0" algn="ctr" rtl="0">
              <a:lnSpc>
                <a:spcPct val="90000"/>
              </a:lnSpc>
              <a:spcBef>
                <a:spcPts val="480"/>
              </a:spcBef>
              <a:spcAft>
                <a:spcPts val="0"/>
              </a:spcAft>
              <a:buClr>
                <a:schemeClr val="accent1"/>
              </a:buClr>
              <a:buSzPct val="25000"/>
              <a:buFont typeface="Noto Sans Symbols"/>
              <a:buNone/>
            </a:pPr>
            <a:r>
              <a:rPr lang="en-US" sz="2400" b="1" i="1" u="none" strike="noStrike" cap="none" baseline="0">
                <a:solidFill>
                  <a:schemeClr val="dk1"/>
                </a:solidFill>
                <a:latin typeface="Galdeano"/>
                <a:ea typeface="Galdeano"/>
                <a:cs typeface="Galdeano"/>
                <a:sym typeface="Galdeano"/>
                <a:rtl val="0"/>
              </a:rPr>
              <a:t>The average water temperature is 51 degrees.</a:t>
            </a:r>
          </a:p>
        </p:txBody>
      </p:sp>
      <p:sp>
        <p:nvSpPr>
          <p:cNvPr id="177" name="Shape 177"/>
          <p:cNvSpPr>
            <a:spLocks noGrp="1"/>
          </p:cNvSpPr>
          <p:nvPr>
            <p:ph type="pic" idx="4294967295"/>
          </p:nvPr>
        </p:nvSpPr>
        <p:spPr>
          <a:xfrm>
            <a:off x="1017587" y="1328737"/>
            <a:ext cx="3146425" cy="6010273"/>
          </a:xfrm>
          <a:prstGeom prst="roundRect">
            <a:avLst>
              <a:gd name="adj" fmla="val 3924"/>
            </a:avLst>
          </a:prstGeom>
          <a:solidFill>
            <a:schemeClr val="accent1"/>
          </a:solidFill>
          <a:ln>
            <a:noFill/>
          </a:ln>
          <a:effectLst>
            <a:reflection stA="30000" endPos="30000" dist="5000" dir="5400000" sy="-100000" algn="bl" rotWithShape="0"/>
          </a:effectLst>
        </p:spPr>
        <p:txBody>
          <a:bodyPr lIns="91425" tIns="91425" rIns="91425" bIns="91425" anchor="t" anchorCtr="0">
            <a:noAutofit/>
          </a:bodyPr>
          <a:lstStyle/>
          <a:p>
            <a:pPr marL="0" marR="0" lvl="0" indent="0" algn="r" rtl="0">
              <a:lnSpc>
                <a:spcPct val="100000"/>
              </a:lnSpc>
              <a:spcBef>
                <a:spcPts val="0"/>
              </a:spcBef>
              <a:spcAft>
                <a:spcPts val="0"/>
              </a:spcAft>
              <a:buClr>
                <a:schemeClr val="dk2"/>
              </a:buClr>
              <a:buFont typeface="Galdeano"/>
              <a:buNone/>
            </a:pPr>
            <a:endParaRPr sz="1000" b="0" i="0" u="none" strike="noStrike" cap="none" baseline="0">
              <a:solidFill>
                <a:schemeClr val="dk2"/>
              </a:solidFill>
              <a:latin typeface="Galdeano"/>
              <a:ea typeface="Galdeano"/>
              <a:cs typeface="Galdeano"/>
              <a:sym typeface="Galdeano"/>
              <a:rtl val="0"/>
            </a:endParaRPr>
          </a:p>
        </p:txBody>
      </p:sp>
      <p:pic>
        <p:nvPicPr>
          <p:cNvPr id="178" name="Shape 178"/>
          <p:cNvPicPr preferRelativeResize="0"/>
          <p:nvPr/>
        </p:nvPicPr>
        <p:blipFill rotWithShape="1">
          <a:blip r:embed="rId3">
            <a:alphaModFix/>
          </a:blip>
          <a:srcRect/>
          <a:stretch/>
        </p:blipFill>
        <p:spPr>
          <a:xfrm>
            <a:off x="457200" y="838200"/>
            <a:ext cx="4190999" cy="3809998"/>
          </a:xfrm>
          <a:prstGeom prst="rect">
            <a:avLst/>
          </a:prstGeom>
          <a:noFill/>
          <a:ln>
            <a:noFill/>
          </a:ln>
        </p:spPr>
      </p:pic>
      <p:pic>
        <p:nvPicPr>
          <p:cNvPr id="179" name="Shape 179"/>
          <p:cNvPicPr preferRelativeResize="0"/>
          <p:nvPr/>
        </p:nvPicPr>
        <p:blipFill rotWithShape="1">
          <a:blip r:embed="rId4">
            <a:alphaModFix/>
          </a:blip>
          <a:srcRect/>
          <a:stretch/>
        </p:blipFill>
        <p:spPr>
          <a:xfrm>
            <a:off x="5029200" y="381000"/>
            <a:ext cx="3276600" cy="248761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a:picLocks noGrp="1"/>
          </p:cNvPicPr>
          <p:nvPr>
            <p:ph type="body" idx="1"/>
          </p:nvPr>
        </p:nvPicPr>
        <p:blipFill rotWithShape="1">
          <a:blip r:embed="rId3">
            <a:alphaModFix/>
          </a:blip>
          <a:srcRect/>
          <a:stretch/>
        </p:blipFill>
        <p:spPr>
          <a:xfrm>
            <a:off x="2819400" y="1828800"/>
            <a:ext cx="3581398" cy="4876798"/>
          </a:xfrm>
          <a:prstGeom prst="rect">
            <a:avLst/>
          </a:prstGeom>
          <a:noFill/>
          <a:ln>
            <a:noFill/>
          </a:ln>
        </p:spPr>
      </p:pic>
      <p:sp>
        <p:nvSpPr>
          <p:cNvPr id="197" name="Shape 197"/>
          <p:cNvSpPr txBox="1">
            <a:spLocks noGrp="1"/>
          </p:cNvSpPr>
          <p:nvPr>
            <p:ph type="title"/>
          </p:nvPr>
        </p:nvSpPr>
        <p:spPr>
          <a:xfrm>
            <a:off x="457200" y="338137"/>
            <a:ext cx="8229600" cy="126047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Galdeano"/>
              <a:buNone/>
            </a:pPr>
            <a:r>
              <a:rPr lang="en-US" sz="4400" b="1" i="1" u="none" strike="noStrike" cap="none" baseline="0">
                <a:solidFill>
                  <a:schemeClr val="dk1"/>
                </a:solidFill>
                <a:latin typeface="Galdeano"/>
                <a:ea typeface="Galdeano"/>
                <a:cs typeface="Galdeano"/>
                <a:sym typeface="Galdeano"/>
                <a:rtl val="0"/>
              </a:rPr>
              <a:t>What it takes to become an SFFD</a:t>
            </a:r>
            <a:br>
              <a:rPr lang="en-US" sz="4400" b="1" i="1" u="none" strike="noStrike" cap="none" baseline="0">
                <a:solidFill>
                  <a:schemeClr val="dk1"/>
                </a:solidFill>
                <a:latin typeface="Galdeano"/>
                <a:ea typeface="Galdeano"/>
                <a:cs typeface="Galdeano"/>
                <a:sym typeface="Galdeano"/>
                <a:rtl val="0"/>
              </a:rPr>
            </a:br>
            <a:r>
              <a:rPr lang="en-US" sz="4400" b="1" i="1" u="none" strike="noStrike" cap="none" baseline="0">
                <a:solidFill>
                  <a:schemeClr val="dk1"/>
                </a:solidFill>
                <a:latin typeface="Galdeano"/>
                <a:ea typeface="Galdeano"/>
                <a:cs typeface="Galdeano"/>
                <a:sym typeface="Galdeano"/>
                <a:rtl val="0"/>
              </a:rPr>
              <a:t>Surf Rescue Swimmer</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650</Words>
  <Application>Microsoft Office PowerPoint</Application>
  <PresentationFormat>On-screen Show (4:3)</PresentationFormat>
  <Paragraphs>77</Paragraphs>
  <Slides>29</Slides>
  <Notes>29</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29</vt:i4>
      </vt:variant>
    </vt:vector>
  </HeadingPairs>
  <TitlesOfParts>
    <vt:vector size="39" baseType="lpstr">
      <vt:lpstr>Arial</vt:lpstr>
      <vt:lpstr>Noto Sans Symbols</vt:lpstr>
      <vt:lpstr>Galdeano</vt:lpstr>
      <vt:lpstr>1_Waveform</vt:lpstr>
      <vt:lpstr>Waveform</vt:lpstr>
      <vt:lpstr>4_Waveform</vt:lpstr>
      <vt:lpstr>5_Waveform</vt:lpstr>
      <vt:lpstr>2_Waveform</vt:lpstr>
      <vt:lpstr>3_Waveform</vt:lpstr>
      <vt:lpstr>6_Waveform</vt:lpstr>
      <vt:lpstr>San Francisco Fire Department  Chief Joanne Hayes-White</vt:lpstr>
      <vt:lpstr>SFFD Surf and Bay Rescue Programs</vt:lpstr>
      <vt:lpstr>Mission Statement</vt:lpstr>
      <vt:lpstr>Surf Rescue Program Goals</vt:lpstr>
      <vt:lpstr>Over 2 million people use Ocean Beach yearly. In1998, Ocean Beach was voted the most dangerous beach in the nation.</vt:lpstr>
      <vt:lpstr>Despite posted warning signs, Ocean Beach still attracts hundreds of swimmers daily</vt:lpstr>
      <vt:lpstr>This picture taken of the seemingly calm waters of Ocean Beach minutes before a strong Rip Current claimed the lives of Jose Garcia Sr. and Jose Garcia Jr. September 2014</vt:lpstr>
      <vt:lpstr>PowerPoint Presentation</vt:lpstr>
      <vt:lpstr>What it takes to become an SFFD Surf Rescue Swimmer</vt:lpstr>
      <vt:lpstr>New members wishing to become surf rescue swimmers must pass the SURF RESCUE COURSE held annually in early May.  (The week long course starts in a pool and ends at Ocean Beach)</vt:lpstr>
      <vt:lpstr>The SURF RESCUE COURSE consist of- Qualifying 400 yard swim in 10 minutes (pool) Complete an open water swim at Aquatic Park Perform Rescue Techniques at China Beach Learning how to read tides, rip currents, bay currents, and waves Learning surf lifesaving techniques Members must perform rescues at Ocean Beach to pass  Survive the course!!!</vt:lpstr>
      <vt:lpstr>Surf Rescue members recertify every two years to hone lifesaving skills and stay updated with the latest surf rescue techniques and equipment.</vt:lpstr>
      <vt:lpstr>A single victim requires six rescue swimmers staged with the RGS - the Primary Team (2), the Intercept Team (2), the RIC Team (2). </vt:lpstr>
      <vt:lpstr>Captain Robert Styles recipient of the Sullivan Award, given for extreme bravery for saving a drowning swimmer during extreme conditions at Ocean Beach, gives instruction to seasoned surf rescue members.</vt:lpstr>
      <vt:lpstr>Rapid deployment of rescue swimmers and resources are key to a successful rescue.</vt:lpstr>
      <vt:lpstr>Members spend countless hours training on becoming expert boat and rescue watercraft operators.</vt:lpstr>
      <vt:lpstr>Currently the SFFD Surf Rescue Program has 236 Rescue Swimmers.</vt:lpstr>
      <vt:lpstr> Proper apparatus positioning will expedite locating and extracting the victim.</vt:lpstr>
      <vt:lpstr>Surf and Bay Rescue Response  Statistics 2002 -2014</vt:lpstr>
      <vt:lpstr>PowerPoint Presentation</vt:lpstr>
      <vt:lpstr>PowerPoint Presentation</vt:lpstr>
      <vt:lpstr>SFFD and Inter- Agency Training</vt:lpstr>
      <vt:lpstr>Inter Agency Rescue Drill 2014 Bay Rescue # 1</vt:lpstr>
      <vt:lpstr>Members from Rescue 1 dive team and rescue swimmers from Fire Station 16 train with   CHP  to add rapid response Helo casting to their many skills .</vt:lpstr>
      <vt:lpstr>National Park Beach Patrol are a valuable resource and assist with bi-weekly surf rescue instruction and inter-agency  drills.</vt:lpstr>
      <vt:lpstr>National Park Beach Patrol carry SFFD radios and monitor attack channels 7 &amp; 8 and are a valuable resource with updates.</vt:lpstr>
      <vt:lpstr>Dispatched with RB1 out of the St. Francis Yacht marina - SFFD Rescue Water Craft 1 &amp; 2 add rapid response and maneuverability and assist with all Ocean &amp; Bay Operations and events.</vt:lpstr>
      <vt:lpstr>United States Coast Guard out of SFO has a response time to Ocean Beach of 30 minutes and has 1 rescue swimmer.</vt:lpstr>
      <vt:lpstr>Additional  Air Mobil Support - California Highway Patrol &amp; Sonoma County Sheriffs based out of Napa Ca.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 Francisco Fire Department  Chief Joanne Hayes-White</dc:title>
  <dc:creator>rudy castellanos</dc:creator>
  <cp:lastModifiedBy>Conefrey, Maureen (FIR)</cp:lastModifiedBy>
  <cp:revision>5</cp:revision>
  <dcterms:modified xsi:type="dcterms:W3CDTF">2017-05-02T19:08:16Z</dcterms:modified>
</cp:coreProperties>
</file>