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9" r:id="rId4"/>
    <p:sldId id="274" r:id="rId5"/>
    <p:sldId id="259" r:id="rId6"/>
    <p:sldId id="260" r:id="rId7"/>
    <p:sldId id="261" r:id="rId8"/>
    <p:sldId id="270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D43D7-72C6-445A-8880-A1B3F11304C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B35FB-B4E0-42C5-A837-D8A2697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67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43F26-75CC-4888-92E0-09970765118E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FFD7A-CA43-400C-8523-89BCDB0C0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786358-D95E-4052-B794-389ECD5CEE62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90628D-62D9-41B3-B1E6-E586037F1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6358-D95E-4052-B794-389ECD5CEE62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0628D-62D9-41B3-B1E6-E586037F1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6358-D95E-4052-B794-389ECD5CEE62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0628D-62D9-41B3-B1E6-E586037F1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6358-D95E-4052-B794-389ECD5CEE62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0628D-62D9-41B3-B1E6-E586037F10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6358-D95E-4052-B794-389ECD5CEE62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0628D-62D9-41B3-B1E6-E586037F10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6358-D95E-4052-B794-389ECD5CEE62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0628D-62D9-41B3-B1E6-E586037F10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6358-D95E-4052-B794-389ECD5CEE62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0628D-62D9-41B3-B1E6-E586037F1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6358-D95E-4052-B794-389ECD5CEE62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0628D-62D9-41B3-B1E6-E586037F10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6358-D95E-4052-B794-389ECD5CEE62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0628D-62D9-41B3-B1E6-E586037F1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B786358-D95E-4052-B794-389ECD5CEE62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0628D-62D9-41B3-B1E6-E586037F1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786358-D95E-4052-B794-389ECD5CEE62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90628D-62D9-41B3-B1E6-E586037F10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6B786358-D95E-4052-B794-389ECD5CEE62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390628D-62D9-41B3-B1E6-E586037F1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"/>
            <a:ext cx="8549425" cy="4610100"/>
          </a:xfrm>
        </p:spPr>
        <p:txBody>
          <a:bodyPr>
            <a:norm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         San Francisco Fire Department</a:t>
            </a:r>
          </a:p>
          <a:p>
            <a:pPr algn="ctr"/>
            <a:r>
              <a:rPr lang="en-US" sz="2400" dirty="0" smtClean="0"/>
              <a:t>            Bureau Of Fire Prevention &amp; Investigation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</a:t>
            </a:r>
            <a:r>
              <a:rPr lang="en-US" sz="4400" dirty="0" smtClean="0"/>
              <a:t>Community Outreach Section</a:t>
            </a:r>
          </a:p>
          <a:p>
            <a:pPr algn="l"/>
            <a:endParaRPr lang="en-US" sz="4400" dirty="0"/>
          </a:p>
          <a:p>
            <a:pPr algn="l"/>
            <a:r>
              <a:rPr lang="en-US" sz="1400" dirty="0" smtClean="0"/>
              <a:t>                                                                                                                              </a:t>
            </a:r>
            <a:r>
              <a:rPr lang="en-US" sz="1200" dirty="0" smtClean="0"/>
              <a:t>May 2018</a:t>
            </a:r>
            <a:endParaRPr lang="en-US" sz="1400" dirty="0" smtClean="0"/>
          </a:p>
          <a:p>
            <a:pPr algn="ctr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94" y="609601"/>
            <a:ext cx="185459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7620000" cy="3124200"/>
          </a:xfrm>
        </p:spPr>
        <p:txBody>
          <a:bodyPr/>
          <a:lstStyle/>
          <a:p>
            <a:pPr algn="just"/>
            <a:r>
              <a:rPr lang="en-US" dirty="0"/>
              <a:t>The </a:t>
            </a:r>
            <a:r>
              <a:rPr lang="en-US" dirty="0" smtClean="0"/>
              <a:t>mission </a:t>
            </a:r>
            <a:r>
              <a:rPr lang="en-US" dirty="0"/>
              <a:t>of the </a:t>
            </a:r>
            <a:r>
              <a:rPr lang="en-US" dirty="0" smtClean="0"/>
              <a:t>SFFD Bureau of Fire Prevention Community Outreach Section is </a:t>
            </a:r>
            <a:r>
              <a:rPr lang="en-US" dirty="0"/>
              <a:t>to </a:t>
            </a:r>
            <a:r>
              <a:rPr lang="en-US" dirty="0" smtClean="0"/>
              <a:t>educate our  community regarding safe fire practices both in their homes and at work in order to reduce the risk of fires and preserving life and property.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830763"/>
          </a:xfrm>
        </p:spPr>
        <p:txBody>
          <a:bodyPr/>
          <a:lstStyle/>
          <a:p>
            <a:pPr marL="109728" indent="0">
              <a:buNone/>
            </a:pPr>
            <a:r>
              <a:rPr lang="en-US" sz="2400" dirty="0" smtClean="0"/>
              <a:t>Nov 2017 - April 2018</a:t>
            </a:r>
          </a:p>
          <a:p>
            <a:r>
              <a:rPr lang="en-US" sz="2400" dirty="0" smtClean="0"/>
              <a:t>sixty-five presentations</a:t>
            </a:r>
          </a:p>
          <a:p>
            <a:r>
              <a:rPr lang="en-US" sz="2400" dirty="0" smtClean="0"/>
              <a:t>more than 3,780 community members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dirty="0" smtClean="0"/>
              <a:t>Fire Safety Education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8400"/>
            <a:ext cx="6034463" cy="42792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8387" y="-152400"/>
            <a:ext cx="3495613" cy="4525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202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Outreach Methods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&gt; Program introduction letter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&gt; Home fire safety PPT presentation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&gt; Simulated fire extinguisher demo</a:t>
            </a:r>
            <a:br>
              <a:rPr lang="en-US" sz="2700" dirty="0" smtClean="0"/>
            </a:br>
            <a:r>
              <a:rPr lang="en-US" sz="2700" dirty="0" smtClean="0"/>
              <a:t>    with audience participation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&gt; Multi-lingual SFFD, NFPA</a:t>
            </a:r>
            <a:r>
              <a:rPr lang="en-US" sz="2700" dirty="0"/>
              <a:t>,</a:t>
            </a:r>
            <a:r>
              <a:rPr lang="en-US" sz="2700" dirty="0" smtClean="0"/>
              <a:t> FEMA </a:t>
            </a:r>
            <a:br>
              <a:rPr lang="en-US" sz="2700" dirty="0" smtClean="0"/>
            </a:br>
            <a:r>
              <a:rPr lang="en-US" sz="2700" dirty="0"/>
              <a:t> </a:t>
            </a:r>
            <a:r>
              <a:rPr lang="en-US" sz="2700" dirty="0" smtClean="0"/>
              <a:t>   brochures, pamphlets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&gt; SFFD website:  www.sf-fire.org</a:t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9799" y="4356390"/>
            <a:ext cx="3032685" cy="24844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6481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Community Outreach</a:t>
            </a:r>
          </a:p>
          <a:p>
            <a:pPr lvl="1"/>
            <a:r>
              <a:rPr lang="en-US" sz="2000" dirty="0" smtClean="0"/>
              <a:t> Street Fair Info Booths</a:t>
            </a:r>
          </a:p>
          <a:p>
            <a:pPr lvl="1"/>
            <a:r>
              <a:rPr lang="en-US" sz="2000" dirty="0" smtClean="0"/>
              <a:t> Charity Events</a:t>
            </a:r>
          </a:p>
          <a:p>
            <a:pPr lvl="1"/>
            <a:r>
              <a:rPr lang="en-US" sz="2000" dirty="0" smtClean="0"/>
              <a:t> District Fairs (Battalion Fairs)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Media </a:t>
            </a:r>
            <a:r>
              <a:rPr lang="en-US" sz="2000" dirty="0"/>
              <a:t>Campaigns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Recruitment/Outreach Committee</a:t>
            </a:r>
          </a:p>
          <a:p>
            <a:pPr lvl="1"/>
            <a:r>
              <a:rPr lang="en-US" sz="2000" dirty="0" smtClean="0"/>
              <a:t>SFFD PIO</a:t>
            </a:r>
          </a:p>
          <a:p>
            <a:pPr lvl="1"/>
            <a:r>
              <a:rPr lang="en-US" sz="2000" dirty="0" smtClean="0"/>
              <a:t>Smoke alarms</a:t>
            </a:r>
          </a:p>
          <a:p>
            <a:pPr lvl="1"/>
            <a:r>
              <a:rPr lang="en-US" sz="2000" dirty="0" smtClean="0"/>
              <a:t>Carbon alarms</a:t>
            </a:r>
          </a:p>
          <a:p>
            <a:pPr lvl="1"/>
            <a:r>
              <a:rPr lang="en-US" sz="2000" dirty="0"/>
              <a:t>“SWAG”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/>
              <a:t>Outreach 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33800"/>
            <a:ext cx="4140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242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Office of Civic Engagement </a:t>
            </a:r>
            <a:r>
              <a:rPr lang="en-US" sz="2400" smtClean="0"/>
              <a:t>and Immigrant </a:t>
            </a:r>
            <a:r>
              <a:rPr lang="en-US" sz="2400" dirty="0" smtClean="0"/>
              <a:t>Affairs</a:t>
            </a:r>
          </a:p>
          <a:p>
            <a:pPr marL="109728" indent="0">
              <a:buNone/>
            </a:pPr>
            <a:r>
              <a:rPr lang="en-US" sz="2400" dirty="0" smtClean="0"/>
              <a:t>    - assists with Multi-lingual translation (LEP)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*  written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*  spoken (simultaneous and consecutive)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 smtClean="0"/>
              <a:t>Community Youth Centers of San Francisco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- </a:t>
            </a:r>
            <a:r>
              <a:rPr lang="en-US" sz="2400" dirty="0"/>
              <a:t>assists with Multi-lingual translation (LEP</a:t>
            </a:r>
            <a:r>
              <a:rPr lang="en-US" sz="2400" dirty="0" smtClean="0"/>
              <a:t>)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 smtClean="0"/>
              <a:t>Rebuilding Together San Francisco</a:t>
            </a:r>
          </a:p>
          <a:p>
            <a:pPr marL="109728" indent="0">
              <a:buNone/>
            </a:pPr>
            <a:r>
              <a:rPr lang="en-US" sz="2400" dirty="0" smtClean="0"/>
              <a:t>    - provide outreach assistance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</a:t>
            </a:r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City Partners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“Fire Safety in the Home” power point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Interactive fire extinguisher demonstration and audience participation with a simulator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  Presentation provided during:</a:t>
            </a:r>
          </a:p>
          <a:p>
            <a:pPr marL="630936" lvl="2" indent="0">
              <a:buNone/>
            </a:pPr>
            <a:r>
              <a:rPr lang="en-US" dirty="0" smtClean="0"/>
              <a:t>       * Normal business hours</a:t>
            </a:r>
          </a:p>
          <a:p>
            <a:pPr marL="630936" lvl="2" indent="0">
              <a:buNone/>
            </a:pPr>
            <a:r>
              <a:rPr lang="en-US" dirty="0" smtClean="0"/>
              <a:t>       * Evenings</a:t>
            </a:r>
          </a:p>
          <a:p>
            <a:pPr marL="630936" lvl="2" indent="0">
              <a:buNone/>
            </a:pPr>
            <a:r>
              <a:rPr lang="en-US" dirty="0" smtClean="0"/>
              <a:t>       * Weekends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95800"/>
            <a:ext cx="3962400" cy="2287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5300472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r>
              <a:rPr lang="en-US" dirty="0" smtClean="0"/>
              <a:t>Inspector</a:t>
            </a:r>
            <a:endParaRPr lang="en-US" dirty="0"/>
          </a:p>
          <a:p>
            <a:pPr marL="393192" lvl="1" indent="0">
              <a:buNone/>
            </a:pPr>
            <a:r>
              <a:rPr lang="en-US" dirty="0"/>
              <a:t>Tomie </a:t>
            </a:r>
            <a:r>
              <a:rPr lang="en-US" dirty="0" smtClean="0"/>
              <a:t>Kato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r>
              <a:rPr lang="en-US" dirty="0" smtClean="0"/>
              <a:t>Inspector</a:t>
            </a:r>
          </a:p>
          <a:p>
            <a:pPr marL="393192" lvl="1" indent="0">
              <a:buNone/>
            </a:pPr>
            <a:r>
              <a:rPr lang="en-US" dirty="0" smtClean="0"/>
              <a:t>Fernando Juarez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sz="3600" dirty="0" smtClean="0"/>
          </a:p>
          <a:p>
            <a:pPr marL="393192" lvl="1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Thank you for your support!          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</a:t>
            </a:r>
            <a:r>
              <a:rPr lang="en-US" dirty="0" smtClean="0"/>
              <a:t>ur BFP Community Outreach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8" y="1488840"/>
            <a:ext cx="4327302" cy="32495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450</TotalTime>
  <Words>220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PowerPoint Presentation</vt:lpstr>
      <vt:lpstr>MISSION STATEMENT</vt:lpstr>
      <vt:lpstr> Fire Safety Education</vt:lpstr>
      <vt:lpstr> Outreach Methods  &gt; Program introduction letter  &gt; Home fire safety PPT presentation  &gt; Simulated fire extinguisher demo     with audience participation  &gt; Multi-lingual SFFD, NFPA, FEMA      brochures, pamphlets  &gt; SFFD website:  www.sf-fire.org  </vt:lpstr>
      <vt:lpstr>Outreach Methods</vt:lpstr>
      <vt:lpstr>City Partners</vt:lpstr>
      <vt:lpstr>Presentation</vt:lpstr>
      <vt:lpstr>Our BFP Community Outreach Team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</dc:creator>
  <cp:lastModifiedBy>Conefrey, Maureen (FIR)</cp:lastModifiedBy>
  <cp:revision>39</cp:revision>
  <cp:lastPrinted>2018-05-07T17:35:50Z</cp:lastPrinted>
  <dcterms:created xsi:type="dcterms:W3CDTF">2014-03-06T21:22:46Z</dcterms:created>
  <dcterms:modified xsi:type="dcterms:W3CDTF">2018-05-15T19:49:38Z</dcterms:modified>
</cp:coreProperties>
</file>